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6" r:id="rId3"/>
    <p:sldId id="257" r:id="rId4"/>
    <p:sldId id="269" r:id="rId5"/>
    <p:sldId id="259" r:id="rId6"/>
    <p:sldId id="260" r:id="rId7"/>
    <p:sldId id="275" r:id="rId8"/>
    <p:sldId id="261" r:id="rId9"/>
    <p:sldId id="262" r:id="rId10"/>
    <p:sldId id="263" r:id="rId11"/>
    <p:sldId id="264" r:id="rId12"/>
    <p:sldId id="273" r:id="rId13"/>
    <p:sldId id="265" r:id="rId14"/>
    <p:sldId id="270" r:id="rId15"/>
    <p:sldId id="267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540"/>
    <a:srgbClr val="DFE6D0"/>
    <a:srgbClr val="266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133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6BCF-17D7-440A-8ACF-8B1F02DCD517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C9AB1-8FF7-4842-8BB8-5F7B384F5F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45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403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797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24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01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375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4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084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66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06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6428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6428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8309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26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251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62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7AB2BA1-022F-43DA-8A4E-FE50772D818A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23609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00EFD-B8A4-42DC-90FA-3EC695932275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74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B720-76AE-408F-9EE1-F4E6058F598A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4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 con imagen">
    <p:bg>
      <p:bgPr>
        <a:solidFill>
          <a:srgbClr val="266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22">
            <a:extLst>
              <a:ext uri="{FF2B5EF4-FFF2-40B4-BE49-F238E27FC236}">
                <a16:creationId xmlns=""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1909425" cy="6584950"/>
          </a:xfrm>
          <a:solidFill>
            <a:srgbClr val="DFE6D0"/>
          </a:solidFill>
        </p:spPr>
        <p:txBody>
          <a:bodyPr lIns="1080000" tIns="0" bIns="0" rtlCol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</a:t>
            </a:r>
            <a:br>
              <a:rPr lang="es-ES" noProof="0" dirty="0"/>
            </a:br>
            <a:r>
              <a:rPr lang="es-ES" noProof="0" dirty="0"/>
              <a:t>conseguir un efecto de superposición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="" xmlns:a16="http://schemas.microsoft.com/office/drawing/2014/main" id="{4EDCBE8D-BCDE-43F2-9C37-386C3705A5C2}"/>
              </a:ext>
            </a:extLst>
          </p:cNvPr>
          <p:cNvSpPr/>
          <p:nvPr userDrawn="1"/>
        </p:nvSpPr>
        <p:spPr>
          <a:xfrm>
            <a:off x="5277678" y="136800"/>
            <a:ext cx="5676382" cy="6584675"/>
          </a:xfrm>
          <a:prstGeom prst="rect">
            <a:avLst/>
          </a:prstGeom>
          <a:solidFill>
            <a:srgbClr val="11554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C783424E-B9B3-4D58-988A-26DEDF734F4E}"/>
              </a:ext>
            </a:extLst>
          </p:cNvPr>
          <p:cNvSpPr/>
          <p:nvPr userDrawn="1"/>
        </p:nvSpPr>
        <p:spPr>
          <a:xfrm>
            <a:off x="0" y="0"/>
            <a:ext cx="10954058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7332BBED-D126-4DCA-9557-B488A96E405F}"/>
              </a:ext>
            </a:extLst>
          </p:cNvPr>
          <p:cNvSpPr/>
          <p:nvPr userDrawn="1"/>
        </p:nvSpPr>
        <p:spPr>
          <a:xfrm>
            <a:off x="0" y="6721475"/>
            <a:ext cx="10954058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 smtClean="0"/>
              <a:t>Haga clic para editar el título de la presentación</a:t>
            </a:r>
            <a:endParaRPr lang="es-E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 smtClean="0"/>
              <a:t>Haga clic para editar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76454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EC9DDC4F-A427-4A89-A8C8-29E5B3636915}"/>
              </a:ext>
            </a:extLst>
          </p:cNvPr>
          <p:cNvGrpSpPr/>
          <p:nvPr userDrawn="1"/>
        </p:nvGrpSpPr>
        <p:grpSpPr>
          <a:xfrm>
            <a:off x="5573044" y="0"/>
            <a:ext cx="5381016" cy="6858000"/>
            <a:chOff x="0" y="0"/>
            <a:chExt cx="12192000" cy="6858000"/>
          </a:xfrm>
          <a:solidFill>
            <a:srgbClr val="115540"/>
          </a:solidFill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2116DDCD-23BC-4768-B673-35E1C415BFCE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290EB2DE-F6E9-449A-BC72-D4F6DBBB6343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23" name="Marcador de posición de imagen 22">
            <a:extLst>
              <a:ext uri="{FF2B5EF4-FFF2-40B4-BE49-F238E27FC236}">
                <a16:creationId xmlns=""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  <a:solidFill>
            <a:srgbClr val="DFE6D0"/>
          </a:solidFill>
        </p:spPr>
        <p:txBody>
          <a:bodyPr lIns="1080000" tIns="0" rIns="0" bIns="0" rtlCol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</a:t>
            </a:r>
            <a:br>
              <a:rPr lang="es-ES" noProof="0" dirty="0"/>
            </a:br>
            <a:r>
              <a:rPr lang="es-ES" noProof="0" dirty="0"/>
              <a:t>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971077" y="738492"/>
            <a:ext cx="6584950" cy="538101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183FF27-EC9A-4B3B-8FC8-8C0B22BA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6BEA673-E77B-454E-A2E7-937820AA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 rtlCol="0"/>
          <a:lstStyle>
            <a:lvl1pPr>
              <a:defRPr sz="1000">
                <a:solidFill>
                  <a:srgbClr val="D6DFC3"/>
                </a:solidFill>
              </a:defRPr>
            </a:lvl1pPr>
          </a:lstStyle>
          <a:p>
            <a:r>
              <a:rPr lang="es-ES" smtClean="0"/>
              <a:t>página </a:t>
            </a:r>
            <a:fld id="{19B51A1E-902D-48AF-9020-955120F399B6}" type="slidenum">
              <a:rPr lang="es-ES" b="1" i="1" smtClean="0"/>
              <a:pPr/>
              <a:t>‹Nº›</a:t>
            </a:fld>
            <a:endParaRPr lang="es-ES" b="1" i="1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0" y="2857500"/>
            <a:ext cx="4943694" cy="207645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0" y="4933951"/>
            <a:ext cx="4943694" cy="165865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 smtClean="0"/>
              <a:t>Haga clic para editar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04556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 con imag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22">
            <a:extLst>
              <a:ext uri="{FF2B5EF4-FFF2-40B4-BE49-F238E27FC236}">
                <a16:creationId xmlns=""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rtlCol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</a:t>
            </a:r>
            <a:br>
              <a:rPr lang="es-ES" noProof="0" dirty="0"/>
            </a:br>
            <a:r>
              <a:rPr lang="es-ES" noProof="0" dirty="0"/>
              <a:t>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050894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ia de introducción larga">
    <p:bg>
      <p:bgPr>
        <a:solidFill>
          <a:srgbClr val="DFE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22">
            <a:extLst>
              <a:ext uri="{FF2B5EF4-FFF2-40B4-BE49-F238E27FC236}">
                <a16:creationId xmlns=""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77678" y="136525"/>
            <a:ext cx="5676382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rgbClr val="1155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2" name="Marcador de posición de contenido 2">
            <a:extLst>
              <a:ext uri="{FF2B5EF4-FFF2-40B4-BE49-F238E27FC236}">
                <a16:creationId xmlns=""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 dirty="0" smtClean="0"/>
              <a:t>Editar el estilo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83D56AE9-6D9F-474C-A5AA-1064B66023B2}"/>
              </a:ext>
            </a:extLst>
          </p:cNvPr>
          <p:cNvGrpSpPr/>
          <p:nvPr userDrawn="1"/>
        </p:nvGrpSpPr>
        <p:grpSpPr>
          <a:xfrm>
            <a:off x="5277678" y="0"/>
            <a:ext cx="5676381" cy="6858000"/>
            <a:chOff x="0" y="0"/>
            <a:chExt cx="12192000" cy="6858000"/>
          </a:xfrm>
          <a:solidFill>
            <a:srgbClr val="115540"/>
          </a:solidFill>
        </p:grpSpPr>
        <p:sp>
          <p:nvSpPr>
            <p:cNvPr id="9" name="Rectángulo 8">
              <a:extLst>
                <a:ext uri="{FF2B5EF4-FFF2-40B4-BE49-F238E27FC236}">
                  <a16:creationId xmlns="" xmlns:a16="http://schemas.microsoft.com/office/drawing/2014/main" id="{25FC2C23-C626-4C00-83A4-E40C9C7E8F5A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="" xmlns:a16="http://schemas.microsoft.com/office/drawing/2014/main" id="{06E2D5A7-6879-488F-81C7-1B8BA84D430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3"/>
            <a:ext cx="5085650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4608000"/>
            <a:ext cx="5085650" cy="1800000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14" name="Marcador de número de diapositiva 6">
            <a:extLst>
              <a:ext uri="{FF2B5EF4-FFF2-40B4-BE49-F238E27FC236}">
                <a16:creationId xmlns="" xmlns:a16="http://schemas.microsoft.com/office/drawing/2014/main" id="{66BEA673-E77B-454E-A2E7-937820AA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  <a:ln>
            <a:noFill/>
          </a:ln>
        </p:spPr>
        <p:txBody>
          <a:bodyPr rtlCol="0"/>
          <a:lstStyle>
            <a:lvl1pPr>
              <a:defRPr sz="1000">
                <a:solidFill>
                  <a:srgbClr val="D6DFC3"/>
                </a:solidFill>
              </a:defRPr>
            </a:lvl1pPr>
          </a:lstStyle>
          <a:p>
            <a:r>
              <a:rPr lang="es-ES" smtClean="0"/>
              <a:t>página </a:t>
            </a:r>
            <a:fld id="{19B51A1E-902D-48AF-9020-955120F399B6}" type="slidenum">
              <a:rPr lang="es-ES" b="1" i="1" smtClean="0"/>
              <a:pPr/>
              <a:t>‹Nº›</a:t>
            </a:fld>
            <a:endParaRPr lang="es-ES" b="1" i="1" dirty="0"/>
          </a:p>
        </p:txBody>
      </p:sp>
    </p:spTree>
    <p:extLst>
      <p:ext uri="{BB962C8B-B14F-4D97-AF65-F5344CB8AC3E}">
        <p14:creationId xmlns:p14="http://schemas.microsoft.com/office/powerpoint/2010/main" val="624699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d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CA47B37-80B0-5A4F-BDC3-DE42D5B2D34F}"/>
              </a:ext>
            </a:extLst>
          </p:cNvPr>
          <p:cNvSpPr/>
          <p:nvPr userDrawn="1"/>
        </p:nvSpPr>
        <p:spPr>
          <a:xfrm>
            <a:off x="634213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7" name="Marcador de posición de imagen 15">
            <a:extLst>
              <a:ext uri="{FF2B5EF4-FFF2-40B4-BE49-F238E27FC236}">
                <a16:creationId xmlns=""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=""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=""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1A6AC2DF-47CD-A743-A120-FBE75B801CF3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8" name="Marcador de posición de imagen 15">
            <a:extLst>
              <a:ext uri="{FF2B5EF4-FFF2-40B4-BE49-F238E27FC236}">
                <a16:creationId xmlns=""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=""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=""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="" xmlns:a16="http://schemas.microsoft.com/office/drawing/2014/main" id="{17E0F6BC-FBF2-3048-B833-61609739028C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9" name="Marcador de posición de imagen 15">
            <a:extLst>
              <a:ext uri="{FF2B5EF4-FFF2-40B4-BE49-F238E27FC236}">
                <a16:creationId xmlns=""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=""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=""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0B0310F-833E-864C-9FB7-B2B2A6714808}"/>
              </a:ext>
            </a:extLst>
          </p:cNvPr>
          <p:cNvSpPr/>
          <p:nvPr userDrawn="1"/>
        </p:nvSpPr>
        <p:spPr>
          <a:xfrm>
            <a:off x="7026790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0" name="Marcador de posición de imagen 15">
            <a:extLst>
              <a:ext uri="{FF2B5EF4-FFF2-40B4-BE49-F238E27FC236}">
                <a16:creationId xmlns=""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23970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=""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24377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=""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24377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F906D597-BA39-4C4D-833F-CC0EE989B51C}"/>
              </a:ext>
            </a:extLst>
          </p:cNvPr>
          <p:cNvSpPr/>
          <p:nvPr userDrawn="1"/>
        </p:nvSpPr>
        <p:spPr>
          <a:xfrm>
            <a:off x="9157648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1" name="Marcador de posición de imagen 15">
            <a:extLst>
              <a:ext uri="{FF2B5EF4-FFF2-40B4-BE49-F238E27FC236}">
                <a16:creationId xmlns=""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454828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=""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55235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=""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55235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22" name="Marcador de número de diapositiva 6">
            <a:extLst>
              <a:ext uri="{FF2B5EF4-FFF2-40B4-BE49-F238E27FC236}">
                <a16:creationId xmlns="" xmlns:a16="http://schemas.microsoft.com/office/drawing/2014/main" id="{40C2B055-E680-DE47-949A-41B3A5A9204A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4172055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de imagen 3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22">
            <a:extLst>
              <a:ext uri="{FF2B5EF4-FFF2-40B4-BE49-F238E27FC236}">
                <a16:creationId xmlns=""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7151842" y="2919257"/>
            <a:ext cx="3292475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grpSp>
        <p:nvGrpSpPr>
          <p:cNvPr id="25" name="Grupo 24">
            <a:extLst>
              <a:ext uri="{FF2B5EF4-FFF2-40B4-BE49-F238E27FC236}">
                <a16:creationId xmlns="" xmlns:a16="http://schemas.microsoft.com/office/drawing/2014/main" id="{F886979D-82A3-4A80-B7D8-1411156740B3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rgbClr val="115540"/>
          </a:solidFill>
        </p:grpSpPr>
        <p:sp>
          <p:nvSpPr>
            <p:cNvPr id="26" name="Rectángulo 25">
              <a:extLst>
                <a:ext uri="{FF2B5EF4-FFF2-40B4-BE49-F238E27FC236}">
                  <a16:creationId xmlns="" xmlns:a16="http://schemas.microsoft.com/office/drawing/2014/main" id="{25A4C3AA-BB58-4285-A38D-608FB501AC1D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="" xmlns:a16="http://schemas.microsoft.com/office/drawing/2014/main" id="{BBB9E9C3-2013-4B62-89A6-8A4B0F2A884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E4564187-7B7F-4203-BE0E-B2085E4F1869}"/>
              </a:ext>
            </a:extLst>
          </p:cNvPr>
          <p:cNvSpPr/>
          <p:nvPr userDrawn="1"/>
        </p:nvSpPr>
        <p:spPr>
          <a:xfrm rot="5400000">
            <a:off x="7151842" y="-373218"/>
            <a:ext cx="3292475" cy="4311960"/>
          </a:xfrm>
          <a:prstGeom prst="rect">
            <a:avLst/>
          </a:prstGeom>
          <a:solidFill>
            <a:srgbClr val="1155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69" y="3674372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469" y="4608000"/>
            <a:ext cx="3863221" cy="1800000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24" name="Marcador de número de diapositiva 6">
            <a:extLst>
              <a:ext uri="{FF2B5EF4-FFF2-40B4-BE49-F238E27FC236}">
                <a16:creationId xmlns="" xmlns:a16="http://schemas.microsoft.com/office/drawing/2014/main" id="{66BEA673-E77B-454E-A2E7-937820AA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  <a:ln>
            <a:noFill/>
          </a:ln>
        </p:spPr>
        <p:txBody>
          <a:bodyPr rtlCol="0"/>
          <a:lstStyle>
            <a:lvl1pPr>
              <a:defRPr sz="1000">
                <a:solidFill>
                  <a:srgbClr val="D6DFC3"/>
                </a:solidFill>
              </a:defRPr>
            </a:lvl1pPr>
          </a:lstStyle>
          <a:p>
            <a:r>
              <a:rPr lang="es-ES" smtClean="0"/>
              <a:t>página </a:t>
            </a:r>
            <a:fld id="{19B51A1E-902D-48AF-9020-955120F399B6}" type="slidenum">
              <a:rPr lang="es-ES" b="1" i="1" smtClean="0"/>
              <a:pPr/>
              <a:t>‹Nº›</a:t>
            </a:fld>
            <a:endParaRPr lang="es-ES" b="1" i="1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45"/>
          </p:nvPr>
        </p:nvSpPr>
        <p:spPr>
          <a:xfrm>
            <a:off x="260350" y="1466850"/>
            <a:ext cx="9940925" cy="35433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61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de imagen 4X">
    <p:bg>
      <p:bgPr>
        <a:solidFill>
          <a:srgbClr val="DFE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22">
            <a:extLst>
              <a:ext uri="{FF2B5EF4-FFF2-40B4-BE49-F238E27FC236}">
                <a16:creationId xmlns=""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5505605" y="1273020"/>
            <a:ext cx="6584950" cy="4311960"/>
          </a:xfrm>
          <a:prstGeom prst="rect">
            <a:avLst/>
          </a:prstGeom>
          <a:solidFill>
            <a:srgbClr val="1155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grpSp>
        <p:nvGrpSpPr>
          <p:cNvPr id="20" name="Grupo 19">
            <a:extLst>
              <a:ext uri="{FF2B5EF4-FFF2-40B4-BE49-F238E27FC236}">
                <a16:creationId xmlns="" xmlns:a16="http://schemas.microsoft.com/office/drawing/2014/main" id="{58BDD832-2CD9-45D2-AC4D-DD00EFA5A223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1" name="Rectángulo 20">
              <a:extLst>
                <a:ext uri="{FF2B5EF4-FFF2-40B4-BE49-F238E27FC236}">
                  <a16:creationId xmlns="" xmlns:a16="http://schemas.microsoft.com/office/drawing/2014/main" id="{AB47021E-0309-4638-9D02-AE2A45E2C5D1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solidFill>
              <a:srgbClr val="115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="" xmlns:a16="http://schemas.microsoft.com/office/drawing/2014/main" id="{2B8E8D6F-D64D-4B85-AA51-BDA9EF959E3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solidFill>
              <a:srgbClr val="115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70" y="3674372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470" y="4608000"/>
            <a:ext cx="3863221" cy="1800000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29" name="Marcador de número de diapositiva 6">
            <a:extLst>
              <a:ext uri="{FF2B5EF4-FFF2-40B4-BE49-F238E27FC236}">
                <a16:creationId xmlns="" xmlns:a16="http://schemas.microsoft.com/office/drawing/2014/main" id="{66BEA673-E77B-454E-A2E7-937820AA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  <a:ln>
            <a:noFill/>
          </a:ln>
        </p:spPr>
        <p:txBody>
          <a:bodyPr rtlCol="0"/>
          <a:lstStyle>
            <a:lvl1pPr>
              <a:defRPr sz="1000">
                <a:solidFill>
                  <a:srgbClr val="D6DFC3"/>
                </a:solidFill>
              </a:defRPr>
            </a:lvl1pPr>
          </a:lstStyle>
          <a:p>
            <a:r>
              <a:rPr lang="es-ES" smtClean="0"/>
              <a:t>página </a:t>
            </a:r>
            <a:fld id="{19B51A1E-902D-48AF-9020-955120F399B6}" type="slidenum">
              <a:rPr lang="es-ES" b="1" i="1" smtClean="0"/>
              <a:pPr/>
              <a:t>‹Nº›</a:t>
            </a:fld>
            <a:endParaRPr lang="es-ES" b="1" i="1" dirty="0"/>
          </a:p>
        </p:txBody>
      </p:sp>
    </p:spTree>
    <p:extLst>
      <p:ext uri="{BB962C8B-B14F-4D97-AF65-F5344CB8AC3E}">
        <p14:creationId xmlns:p14="http://schemas.microsoft.com/office/powerpoint/2010/main" val="310280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 digital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posición de imagen 10">
            <a:extLst>
              <a:ext uri="{FF2B5EF4-FFF2-40B4-BE49-F238E27FC236}">
                <a16:creationId xmlns=""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Inserte o arrastre y coloque su diseño de la pantalla aquí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=""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10" name="Marcador de posición de imagen 22">
            <a:extLst>
              <a:ext uri="{FF2B5EF4-FFF2-40B4-BE49-F238E27FC236}">
                <a16:creationId xmlns=""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5505605" y="1273020"/>
            <a:ext cx="6584950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grpSp>
        <p:nvGrpSpPr>
          <p:cNvPr id="12" name="Grupo 11">
            <a:extLst>
              <a:ext uri="{FF2B5EF4-FFF2-40B4-BE49-F238E27FC236}">
                <a16:creationId xmlns="" xmlns:a16="http://schemas.microsoft.com/office/drawing/2014/main" id="{4FA88889-2E09-4B26-90FB-497460180E61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3" name="Rectángulo 12">
              <a:extLst>
                <a:ext uri="{FF2B5EF4-FFF2-40B4-BE49-F238E27FC236}">
                  <a16:creationId xmlns="" xmlns:a16="http://schemas.microsoft.com/office/drawing/2014/main" id="{EB70E5C8-5074-4D5F-9EBD-E5E49462D138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="" xmlns:a16="http://schemas.microsoft.com/office/drawing/2014/main" id="{57144162-C52D-4D13-B080-38B1B0F6CBC6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70" y="1767593"/>
            <a:ext cx="3863221" cy="2595353"/>
          </a:xfrm>
        </p:spPr>
        <p:txBody>
          <a:bodyPr rtlCol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Texto destacado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="" xmlns:a16="http://schemas.microsoft.com/office/drawing/2014/main" id="{5C5C3D10-5CD7-421D-B7BB-581518EF0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6470" y="4608000"/>
            <a:ext cx="3863221" cy="18000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1219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06C6-6014-4C03-8C5C-944445B59532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5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4790D010-2852-DE49-BD36-340D6725D1D5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0" name="Marcador de posición de imagen 15">
            <a:extLst>
              <a:ext uri="{FF2B5EF4-FFF2-40B4-BE49-F238E27FC236}">
                <a16:creationId xmlns=""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=""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65400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=""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5400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C5D02C68-EB7D-E044-99A9-658364A3B2F0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1" name="Marcador de posición de imagen 15">
            <a:extLst>
              <a:ext uri="{FF2B5EF4-FFF2-40B4-BE49-F238E27FC236}">
                <a16:creationId xmlns=""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=""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6259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=""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96259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45962E1D-1D13-2B48-9F3B-CE31039DD236}"/>
              </a:ext>
            </a:extLst>
          </p:cNvPr>
          <p:cNvSpPr/>
          <p:nvPr userDrawn="1"/>
        </p:nvSpPr>
        <p:spPr>
          <a:xfrm>
            <a:off x="7026790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2" name="Marcador de posición de imagen 15">
            <a:extLst>
              <a:ext uri="{FF2B5EF4-FFF2-40B4-BE49-F238E27FC236}">
                <a16:creationId xmlns=""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23970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=""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27118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=""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27118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6" name="Marcador de número de diapositiva 6">
            <a:extLst>
              <a:ext uri="{FF2B5EF4-FFF2-40B4-BE49-F238E27FC236}">
                <a16:creationId xmlns="" xmlns:a16="http://schemas.microsoft.com/office/drawing/2014/main" id="{10C57817-9ECE-F147-BBDB-760FAF41C8E8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3750144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3673AE6F-1F65-4C50-B8BB-3CE8E3C0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14" name="Marcador de texto 4">
            <a:extLst>
              <a:ext uri="{FF2B5EF4-FFF2-40B4-BE49-F238E27FC236}">
                <a16:creationId xmlns="" xmlns:a16="http://schemas.microsoft.com/office/drawing/2014/main" id="{C0299E33-978D-4B8A-9AC7-FC3F151DA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1968" y="3314505"/>
            <a:ext cx="3069500" cy="305190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 dirty="0"/>
              <a:t>2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3360" y="3314701"/>
            <a:ext cx="3069500" cy="3051192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5" name="Marcador de número de diapositiva 6">
            <a:extLst>
              <a:ext uri="{FF2B5EF4-FFF2-40B4-BE49-F238E27FC236}">
                <a16:creationId xmlns="" xmlns:a16="http://schemas.microsoft.com/office/drawing/2014/main" id="{03A8A6E9-DFE7-C84C-8C6D-E32D8A663AA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4284328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=""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1800" y="1593150"/>
            <a:ext cx="4348065" cy="434806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Encabezado de la sección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=""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00023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1</a:t>
            </a:r>
          </a:p>
        </p:txBody>
      </p:sp>
      <p:sp>
        <p:nvSpPr>
          <p:cNvPr id="13" name="Marcador de contenido 3">
            <a:extLst>
              <a:ext uri="{FF2B5EF4-FFF2-40B4-BE49-F238E27FC236}">
                <a16:creationId xmlns=""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832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sección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=""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559" y="1864921"/>
            <a:ext cx="3804522" cy="3804522"/>
          </a:xfrm>
          <a:prstGeom prst="ellipse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es-ES" noProof="0" dirty="0"/>
              <a:t>Encabezado de la sección</a:t>
            </a:r>
          </a:p>
        </p:txBody>
      </p:sp>
      <p:sp>
        <p:nvSpPr>
          <p:cNvPr id="11" name="Marcador de texto 9">
            <a:extLst>
              <a:ext uri="{FF2B5EF4-FFF2-40B4-BE49-F238E27FC236}">
                <a16:creationId xmlns=""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20011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2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=""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3582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sección</a:t>
            </a:r>
          </a:p>
        </p:txBody>
      </p:sp>
      <p:sp>
        <p:nvSpPr>
          <p:cNvPr id="9" name="Marcador de texto 9">
            <a:extLst>
              <a:ext uri="{FF2B5EF4-FFF2-40B4-BE49-F238E27FC236}">
                <a16:creationId xmlns=""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54997" y="2207063"/>
            <a:ext cx="3120238" cy="3120238"/>
          </a:xfrm>
          <a:prstGeom prst="ellipse">
            <a:avLst/>
          </a:prstGeom>
          <a:solidFill>
            <a:schemeClr val="accent3">
              <a:alpha val="10000"/>
            </a:schemeClr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es-ES" noProof="0" dirty="0"/>
              <a:t>Encabezado de la sección</a:t>
            </a:r>
          </a:p>
        </p:txBody>
      </p:sp>
      <p:sp>
        <p:nvSpPr>
          <p:cNvPr id="12" name="Marcador de texto 9">
            <a:extLst>
              <a:ext uri="{FF2B5EF4-FFF2-40B4-BE49-F238E27FC236}">
                <a16:creationId xmlns=""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63617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3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=""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25116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sección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6" name="Marcador de número de diapositiva 6">
            <a:extLst>
              <a:ext uri="{FF2B5EF4-FFF2-40B4-BE49-F238E27FC236}">
                <a16:creationId xmlns="" xmlns:a16="http://schemas.microsoft.com/office/drawing/2014/main" id="{40258D63-D809-EE49-BCDD-8D6306004AEE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684041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comer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5503617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52910"/>
            <a:ext cx="1014323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5">
            <a:extLst>
              <a:ext uri="{FF2B5EF4-FFF2-40B4-BE49-F238E27FC236}">
                <a16:creationId xmlns=""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3617" y="1069941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 del cuadrante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=""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617" y="5983879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 del cuadrante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=""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 del cuadrante</a:t>
            </a:r>
          </a:p>
        </p:txBody>
      </p:sp>
      <p:sp>
        <p:nvSpPr>
          <p:cNvPr id="12" name="Marcador de texto 5">
            <a:extLst>
              <a:ext uri="{FF2B5EF4-FFF2-40B4-BE49-F238E27FC236}">
                <a16:creationId xmlns=""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5235" y="3354600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 del cuadrante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3" name="Marcador de número de diapositiva 6">
            <a:extLst>
              <a:ext uri="{FF2B5EF4-FFF2-40B4-BE49-F238E27FC236}">
                <a16:creationId xmlns="" xmlns:a16="http://schemas.microsoft.com/office/drawing/2014/main" id="{AA059022-81BB-3141-9DC1-6E855A13A2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00037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 en cuad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=""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dirty="0"/>
              <a:t>Título de la sección 1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=""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4" name="Forma libre: Forma 13" title="Flecha">
            <a:extLst>
              <a:ext uri="{FF2B5EF4-FFF2-40B4-BE49-F238E27FC236}">
                <a16:creationId xmlns="" xmlns:a16="http://schemas.microsoft.com/office/drawing/2014/main" id="{02DBE11B-8F8E-48E5-9449-E6E9E355DA0F}"/>
              </a:ext>
            </a:extLst>
          </p:cNvPr>
          <p:cNvSpPr/>
          <p:nvPr userDrawn="1"/>
        </p:nvSpPr>
        <p:spPr>
          <a:xfrm flipH="1">
            <a:off x="3570526" y="1945687"/>
            <a:ext cx="254382" cy="284625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1" name="Marcador de contenido 2">
            <a:extLst>
              <a:ext uri="{FF2B5EF4-FFF2-40B4-BE49-F238E27FC236}">
                <a16:creationId xmlns=""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43801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dirty="0"/>
              <a:t>Título de la sección 2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43801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5" name="Forma libre: Forma 14" title="Flecha">
            <a:extLst>
              <a:ext uri="{FF2B5EF4-FFF2-40B4-BE49-F238E27FC236}">
                <a16:creationId xmlns="" xmlns:a16="http://schemas.microsoft.com/office/drawing/2014/main" id="{6EF06703-92AF-44B7-8CE1-044DD2093118}"/>
              </a:ext>
            </a:extLst>
          </p:cNvPr>
          <p:cNvSpPr/>
          <p:nvPr userDrawn="1"/>
        </p:nvSpPr>
        <p:spPr>
          <a:xfrm flipH="1">
            <a:off x="7182327" y="1945687"/>
            <a:ext cx="254382" cy="284625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655602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dirty="0"/>
              <a:t>Título de la sección 3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5602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3" name="Marcador de número de diapositiva 6">
            <a:extLst>
              <a:ext uri="{FF2B5EF4-FFF2-40B4-BE49-F238E27FC236}">
                <a16:creationId xmlns="" xmlns:a16="http://schemas.microsoft.com/office/drawing/2014/main" id="{B1CB22CF-1587-E74F-B211-A50F838025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991237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=""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029017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10">
            <a:extLst>
              <a:ext uri="{FF2B5EF4-FFF2-40B4-BE49-F238E27FC236}">
                <a16:creationId xmlns=""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91884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Año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=""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=""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=""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=""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=""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56084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Año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=""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=""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=""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=""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=""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=""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=""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=""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=""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=""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=""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=""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=""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=""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=""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5" name="Marcador de texto 10">
            <a:extLst>
              <a:ext uri="{FF2B5EF4-FFF2-40B4-BE49-F238E27FC236}">
                <a16:creationId xmlns=""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=""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7" name="Marcador de texto 10">
            <a:extLst>
              <a:ext uri="{FF2B5EF4-FFF2-40B4-BE49-F238E27FC236}">
                <a16:creationId xmlns=""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40" name="Marcador de texto 3">
            <a:extLst>
              <a:ext uri="{FF2B5EF4-FFF2-40B4-BE49-F238E27FC236}">
                <a16:creationId xmlns=""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606680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 dirty="0"/>
              <a:t>Título del elemento</a:t>
            </a:r>
          </a:p>
        </p:txBody>
      </p:sp>
      <p:sp>
        <p:nvSpPr>
          <p:cNvPr id="41" name="Marcador de texto 36">
            <a:extLst>
              <a:ext uri="{FF2B5EF4-FFF2-40B4-BE49-F238E27FC236}">
                <a16:creationId xmlns=""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658409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Mes, año</a:t>
            </a:r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38" name="Marcador de número de diapositiva 6">
            <a:extLst>
              <a:ext uri="{FF2B5EF4-FFF2-40B4-BE49-F238E27FC236}">
                <a16:creationId xmlns="" xmlns:a16="http://schemas.microsoft.com/office/drawing/2014/main" id="{C4B93A79-C848-FB4C-BF10-00BE7B66F061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544465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embros del equip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38" name="Marcador de posición de imagen 4">
            <a:extLst>
              <a:ext uri="{FF2B5EF4-FFF2-40B4-BE49-F238E27FC236}">
                <a16:creationId xmlns="" xmlns:a16="http://schemas.microsoft.com/office/drawing/2014/main" id="{EC13E70C-589A-40D0-83ED-C913136ACD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Inserte o arrastre y coloque una imagen aquí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=""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 dirty="0"/>
              <a:t>Nombre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=""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Biografía breve</a:t>
            </a:r>
          </a:p>
        </p:txBody>
      </p:sp>
      <p:sp>
        <p:nvSpPr>
          <p:cNvPr id="43" name="Marcador de texto 8">
            <a:extLst>
              <a:ext uri="{FF2B5EF4-FFF2-40B4-BE49-F238E27FC236}">
                <a16:creationId xmlns=""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</a:t>
            </a:r>
          </a:p>
        </p:txBody>
      </p:sp>
      <p:sp>
        <p:nvSpPr>
          <p:cNvPr id="44" name="Marcador de posición de imagen 4">
            <a:extLst>
              <a:ext uri="{FF2B5EF4-FFF2-40B4-BE49-F238E27FC236}">
                <a16:creationId xmlns="" xmlns:a16="http://schemas.microsoft.com/office/drawing/2014/main" id="{45BB7166-E008-49D6-8450-A5312FEF5DA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Inserte o arrastre y coloque una imagen aquí</a:t>
            </a:r>
          </a:p>
        </p:txBody>
      </p:sp>
      <p:sp>
        <p:nvSpPr>
          <p:cNvPr id="45" name="Marcador de texto 8">
            <a:extLst>
              <a:ext uri="{FF2B5EF4-FFF2-40B4-BE49-F238E27FC236}">
                <a16:creationId xmlns=""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 dirty="0"/>
              <a:t>Nombre</a:t>
            </a:r>
          </a:p>
        </p:txBody>
      </p:sp>
      <p:sp>
        <p:nvSpPr>
          <p:cNvPr id="46" name="Marcador de texto 10">
            <a:extLst>
              <a:ext uri="{FF2B5EF4-FFF2-40B4-BE49-F238E27FC236}">
                <a16:creationId xmlns=""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Biografía breve</a:t>
            </a:r>
          </a:p>
        </p:txBody>
      </p:sp>
      <p:sp>
        <p:nvSpPr>
          <p:cNvPr id="47" name="Marcador de texto 8">
            <a:extLst>
              <a:ext uri="{FF2B5EF4-FFF2-40B4-BE49-F238E27FC236}">
                <a16:creationId xmlns=""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</a:t>
            </a:r>
          </a:p>
        </p:txBody>
      </p:sp>
      <p:sp>
        <p:nvSpPr>
          <p:cNvPr id="48" name="Marcador de posición de imagen 4">
            <a:extLst>
              <a:ext uri="{FF2B5EF4-FFF2-40B4-BE49-F238E27FC236}">
                <a16:creationId xmlns="" xmlns:a16="http://schemas.microsoft.com/office/drawing/2014/main" id="{B8CCF0D9-2E35-46E1-9212-1B3509896D2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794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Inserte o arrastre y coloque una imagen aquí</a:t>
            </a:r>
          </a:p>
        </p:txBody>
      </p:sp>
      <p:sp>
        <p:nvSpPr>
          <p:cNvPr id="49" name="Marcador de texto 8">
            <a:extLst>
              <a:ext uri="{FF2B5EF4-FFF2-40B4-BE49-F238E27FC236}">
                <a16:creationId xmlns=""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 dirty="0"/>
              <a:t>Nombre</a:t>
            </a:r>
          </a:p>
        </p:txBody>
      </p:sp>
      <p:sp>
        <p:nvSpPr>
          <p:cNvPr id="50" name="Marcador de texto 10">
            <a:extLst>
              <a:ext uri="{FF2B5EF4-FFF2-40B4-BE49-F238E27FC236}">
                <a16:creationId xmlns=""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Biografía breve</a:t>
            </a:r>
          </a:p>
        </p:txBody>
      </p:sp>
      <p:sp>
        <p:nvSpPr>
          <p:cNvPr id="51" name="Marcador de texto 8">
            <a:extLst>
              <a:ext uri="{FF2B5EF4-FFF2-40B4-BE49-F238E27FC236}">
                <a16:creationId xmlns=""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</a:t>
            </a:r>
          </a:p>
        </p:txBody>
      </p:sp>
      <p:sp>
        <p:nvSpPr>
          <p:cNvPr id="18" name="Marcador de número de diapositiva 6">
            <a:extLst>
              <a:ext uri="{FF2B5EF4-FFF2-40B4-BE49-F238E27FC236}">
                <a16:creationId xmlns="" xmlns:a16="http://schemas.microsoft.com/office/drawing/2014/main" id="{AE8F62FC-AFDE-3E45-856E-4C504FC42FEC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2681757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embros del equip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28" name="Marcador de posición de imagen 15">
            <a:extLst>
              <a:ext uri="{FF2B5EF4-FFF2-40B4-BE49-F238E27FC236}">
                <a16:creationId xmlns="" xmlns:a16="http://schemas.microsoft.com/office/drawing/2014/main" id="{12424001-B070-42CA-89F1-75B99FC8EDE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92656" y="2256300"/>
            <a:ext cx="1217130" cy="1217130"/>
          </a:xfrm>
          <a:noFill/>
          <a:ln w="1270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8" name="Marcador de texto 8">
            <a:extLst>
              <a:ext uri="{FF2B5EF4-FFF2-40B4-BE49-F238E27FC236}">
                <a16:creationId xmlns=""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=""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29" name="Marcador de posición de imagen 15">
            <a:extLst>
              <a:ext uri="{FF2B5EF4-FFF2-40B4-BE49-F238E27FC236}">
                <a16:creationId xmlns="" xmlns:a16="http://schemas.microsoft.com/office/drawing/2014/main" id="{06D803D4-7F73-49F7-9CC0-E376C2AB01D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060200" y="2256300"/>
            <a:ext cx="1217130" cy="1217130"/>
          </a:xfrm>
          <a:noFill/>
          <a:ln w="12700" cap="sq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36" name="Marcador de texto 8">
            <a:extLst>
              <a:ext uri="{FF2B5EF4-FFF2-40B4-BE49-F238E27FC236}">
                <a16:creationId xmlns=""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34954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37" name="Marcador de texto 10">
            <a:extLst>
              <a:ext uri="{FF2B5EF4-FFF2-40B4-BE49-F238E27FC236}">
                <a16:creationId xmlns=""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42861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0" name="Marcador de posición de imagen 15">
            <a:extLst>
              <a:ext uri="{FF2B5EF4-FFF2-40B4-BE49-F238E27FC236}">
                <a16:creationId xmlns="" xmlns:a16="http://schemas.microsoft.com/office/drawing/2014/main" id="{55A4F561-30F1-443F-9FFB-05E1EC71524E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627744" y="2256300"/>
            <a:ext cx="1217130" cy="1217130"/>
          </a:xfrm>
          <a:noFill/>
          <a:ln w="12700" cap="sq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0" name="Marcador de texto 8">
            <a:extLst>
              <a:ext uri="{FF2B5EF4-FFF2-40B4-BE49-F238E27FC236}">
                <a16:creationId xmlns=""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0249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=""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02499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54" name="Marcador de posición de imagen 15">
            <a:extLst>
              <a:ext uri="{FF2B5EF4-FFF2-40B4-BE49-F238E27FC236}">
                <a16:creationId xmlns="" xmlns:a16="http://schemas.microsoft.com/office/drawing/2014/main" id="{E9836B2F-D2CC-4A47-A3FE-016E92B80252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92656" y="4023015"/>
            <a:ext cx="1217130" cy="1217130"/>
          </a:xfrm>
          <a:noFill/>
          <a:ln w="12700" cap="sq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52" name="Marcador de texto 8">
            <a:extLst>
              <a:ext uri="{FF2B5EF4-FFF2-40B4-BE49-F238E27FC236}">
                <a16:creationId xmlns=""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53" name="Marcador de texto 10">
            <a:extLst>
              <a:ext uri="{FF2B5EF4-FFF2-40B4-BE49-F238E27FC236}">
                <a16:creationId xmlns=""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55" name="Marcador de posición de imagen 15">
            <a:extLst>
              <a:ext uri="{FF2B5EF4-FFF2-40B4-BE49-F238E27FC236}">
                <a16:creationId xmlns="" xmlns:a16="http://schemas.microsoft.com/office/drawing/2014/main" id="{02EC6DDF-472F-47FF-AB50-84DEB99BB340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60200" y="4023015"/>
            <a:ext cx="1217130" cy="1217130"/>
          </a:xfrm>
          <a:noFill/>
          <a:ln w="12700" cap="sq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57" name="Marcador de texto 8">
            <a:extLst>
              <a:ext uri="{FF2B5EF4-FFF2-40B4-BE49-F238E27FC236}">
                <a16:creationId xmlns=""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434954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58" name="Marcador de texto 10">
            <a:extLst>
              <a:ext uri="{FF2B5EF4-FFF2-40B4-BE49-F238E27FC236}">
                <a16:creationId xmlns=""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42861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56" name="Marcador de posición de imagen 15">
            <a:extLst>
              <a:ext uri="{FF2B5EF4-FFF2-40B4-BE49-F238E27FC236}">
                <a16:creationId xmlns="" xmlns:a16="http://schemas.microsoft.com/office/drawing/2014/main" id="{B6BBF386-2A9D-4CE1-BEA4-F34ECCB54C5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627744" y="4023015"/>
            <a:ext cx="1217130" cy="1217130"/>
          </a:xfrm>
          <a:noFill/>
          <a:ln w="12700" cap="sq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59" name="Marcador de texto 8">
            <a:extLst>
              <a:ext uri="{FF2B5EF4-FFF2-40B4-BE49-F238E27FC236}">
                <a16:creationId xmlns=""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0249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60" name="Marcador de texto 10">
            <a:extLst>
              <a:ext uri="{FF2B5EF4-FFF2-40B4-BE49-F238E27FC236}">
                <a16:creationId xmlns=""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02499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24" name="Marcador de número de diapositiva 6">
            <a:extLst>
              <a:ext uri="{FF2B5EF4-FFF2-40B4-BE49-F238E27FC236}">
                <a16:creationId xmlns="" xmlns:a16="http://schemas.microsoft.com/office/drawing/2014/main" id="{694CD2E2-CA8B-354D-8563-5AC361B78B27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671130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93E3A8D-44B7-4CCB-AEEA-A0EF560F15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267862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05CD2AAA-246C-4A45-BE24-C1A9DB1D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05A0092-7256-3C4E-857B-D93B1A8D2C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8" name="Marcador de posición de contenido 2">
            <a:extLst>
              <a:ext uri="{FF2B5EF4-FFF2-40B4-BE49-F238E27FC236}">
                <a16:creationId xmlns="" xmlns:a16="http://schemas.microsoft.com/office/drawing/2014/main" id="{109829B2-67B8-42AF-A8F6-0483C504E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97204"/>
            <a:ext cx="4865864" cy="4979759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9" name="Marcador de posición de contenido 3">
            <a:extLst>
              <a:ext uri="{FF2B5EF4-FFF2-40B4-BE49-F238E27FC236}">
                <a16:creationId xmlns="" xmlns:a16="http://schemas.microsoft.com/office/drawing/2014/main" id="{D0953015-A379-403E-8191-D885E217C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9372" y="1197204"/>
            <a:ext cx="4865864" cy="4979759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6776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EE74EE-187A-4550-B76E-CE97CDB32666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07301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24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3617" y="1152000"/>
            <a:ext cx="3240000" cy="503872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5235" y="1152000"/>
            <a:ext cx="3240000" cy="503872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BC3A1E70-888C-457D-AFFC-B6844C5A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número de diapositiva 6">
            <a:extLst>
              <a:ext uri="{FF2B5EF4-FFF2-40B4-BE49-F238E27FC236}">
                <a16:creationId xmlns="" xmlns:a16="http://schemas.microsoft.com/office/drawing/2014/main" id="{DB8ADDC7-03DF-504A-BCB2-CD59459CCF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272446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908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0809" y="1152525"/>
            <a:ext cx="1908000" cy="503872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9618" y="1152525"/>
            <a:ext cx="1908000" cy="503872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8427" y="1148060"/>
            <a:ext cx="1908000" cy="503872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7" name="Marcador de texto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7235" y="1152525"/>
            <a:ext cx="1908000" cy="503872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=""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0219BBF2-DEB7-4E8E-8C83-D3D10FA6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10" name="Marcador de número de diapositiva 6">
            <a:extLst>
              <a:ext uri="{FF2B5EF4-FFF2-40B4-BE49-F238E27FC236}">
                <a16:creationId xmlns="" xmlns:a16="http://schemas.microsoft.com/office/drawing/2014/main" id="{08BEF633-490C-6441-95CA-B2301D2D96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2146132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4860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4860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3673AE6F-1F65-4C50-B8BB-3CE8E3C0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número de diapositiva 6">
            <a:extLst>
              <a:ext uri="{FF2B5EF4-FFF2-40B4-BE49-F238E27FC236}">
                <a16:creationId xmlns="" xmlns:a16="http://schemas.microsoft.com/office/drawing/2014/main" id="{EFE5FCFC-5862-8346-B282-9ACAE5AA2B9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10" name="Marcador de posición de contenido 5">
            <a:extLst>
              <a:ext uri="{FF2B5EF4-FFF2-40B4-BE49-F238E27FC236}">
                <a16:creationId xmlns="" xmlns:a16="http://schemas.microsoft.com/office/drawing/2014/main" id="{484CD98A-64EE-42B1-9A8B-F495FEF2E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15235" y="1581663"/>
            <a:ext cx="4786225" cy="4608000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1" name="Marcador de posición de texto 4">
            <a:extLst>
              <a:ext uri="{FF2B5EF4-FFF2-40B4-BE49-F238E27FC236}">
                <a16:creationId xmlns="" xmlns:a16="http://schemas.microsoft.com/office/drawing/2014/main" id="{99F7B39C-4DE9-4650-869E-0410A8E29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15235" y="1151999"/>
            <a:ext cx="4860000" cy="359999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 rtl="0"/>
            <a:r>
              <a:rPr lang="es-ES" noProof="0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67331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número de diapositiva 6">
            <a:extLst>
              <a:ext uri="{FF2B5EF4-FFF2-40B4-BE49-F238E27FC236}">
                <a16:creationId xmlns=""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5FFE2F7D-AF1E-41D2-8D7B-FE0BB1B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6" name="Marcador de posición de texto 3">
            <a:extLst>
              <a:ext uri="{FF2B5EF4-FFF2-40B4-BE49-F238E27FC236}">
                <a16:creationId xmlns="" xmlns:a16="http://schemas.microsoft.com/office/drawing/2014/main" id="{E7336E73-8189-49DD-8813-80CD92FB5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7" name="Marcador de posición de contenido 2">
            <a:extLst>
              <a:ext uri="{FF2B5EF4-FFF2-40B4-BE49-F238E27FC236}">
                <a16:creationId xmlns="" xmlns:a16="http://schemas.microsoft.com/office/drawing/2014/main" id="{6F8D5478-FA4F-48AE-8588-59081070B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082602" cy="540385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01238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número de diapositiva 6">
            <a:extLst>
              <a:ext uri="{FF2B5EF4-FFF2-40B4-BE49-F238E27FC236}">
                <a16:creationId xmlns=""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5FFE2F7D-AF1E-41D2-8D7B-FE0BB1B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6" name="Marcador de posición de texto 3">
            <a:extLst>
              <a:ext uri="{FF2B5EF4-FFF2-40B4-BE49-F238E27FC236}">
                <a16:creationId xmlns="" xmlns:a16="http://schemas.microsoft.com/office/drawing/2014/main" id="{E7336E73-8189-49DD-8813-80CD92FB5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="" xmlns:a16="http://schemas.microsoft.com/office/drawing/2014/main" id="{050FC2D7-C428-4985-A707-D3D2DA616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5063748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95455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6">
            <a:extLst>
              <a:ext uri="{FF2B5EF4-FFF2-40B4-BE49-F238E27FC236}">
                <a16:creationId xmlns="" xmlns:a16="http://schemas.microsoft.com/office/drawing/2014/main" id="{28DDE606-CFBE-5C4D-91D3-266C9C6E73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628891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4" name="Marcador de número de diapositiva 6">
            <a:extLst>
              <a:ext uri="{FF2B5EF4-FFF2-40B4-BE49-F238E27FC236}">
                <a16:creationId xmlns=""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345720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22">
            <a:extLst>
              <a:ext uri="{FF2B5EF4-FFF2-40B4-BE49-F238E27FC236}">
                <a16:creationId xmlns=""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rtlCol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</a:t>
            </a:r>
            <a:br>
              <a:rPr lang="es-ES" noProof="0" dirty="0"/>
            </a:br>
            <a:r>
              <a:rPr lang="es-ES" noProof="0" dirty="0"/>
              <a:t>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A4A26770-290B-4E8A-B12A-36F7DDB7F2B1}"/>
              </a:ext>
            </a:extLst>
          </p:cNvPr>
          <p:cNvGrpSpPr/>
          <p:nvPr userDrawn="1"/>
        </p:nvGrpSpPr>
        <p:grpSpPr>
          <a:xfrm>
            <a:off x="0" y="0"/>
            <a:ext cx="5277678" cy="6858000"/>
            <a:chOff x="0" y="0"/>
            <a:chExt cx="10954058" cy="6858000"/>
          </a:xfrm>
        </p:grpSpPr>
        <p:sp>
          <p:nvSpPr>
            <p:cNvPr id="13" name="Rectángulo 12">
              <a:extLst>
                <a:ext uri="{FF2B5EF4-FFF2-40B4-BE49-F238E27FC236}">
                  <a16:creationId xmlns="" xmlns:a16="http://schemas.microsoft.com/office/drawing/2014/main" id="{C783424E-B9B3-4D58-988A-26DEDF734F4E}"/>
                </a:ext>
              </a:extLst>
            </p:cNvPr>
            <p:cNvSpPr/>
            <p:nvPr userDrawn="1"/>
          </p:nvSpPr>
          <p:spPr>
            <a:xfrm>
              <a:off x="0" y="0"/>
              <a:ext cx="10954058" cy="136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7332BBED-D126-4DCA-9557-B488A96E405F}"/>
                </a:ext>
              </a:extLst>
            </p:cNvPr>
            <p:cNvSpPr/>
            <p:nvPr userDrawn="1"/>
          </p:nvSpPr>
          <p:spPr>
            <a:xfrm>
              <a:off x="0" y="6721475"/>
              <a:ext cx="10954058" cy="136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2894682"/>
            <a:ext cx="5085650" cy="1870007"/>
          </a:xfrm>
        </p:spPr>
        <p:txBody>
          <a:bodyPr rtlCol="0" anchor="b"/>
          <a:lstStyle>
            <a:lvl1pPr algn="r">
              <a:defRPr sz="6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Gracias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3044" y="5025053"/>
            <a:ext cx="4681330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/>
              <a:t>Nombre completo</a:t>
            </a:r>
          </a:p>
        </p:txBody>
      </p:sp>
      <p:sp>
        <p:nvSpPr>
          <p:cNvPr id="19" name="Marcador de texto 4">
            <a:extLst>
              <a:ext uri="{FF2B5EF4-FFF2-40B4-BE49-F238E27FC236}">
                <a16:creationId xmlns="" xmlns:a16="http://schemas.microsoft.com/office/drawing/2014/main" id="{77D147AD-3B0C-4B21-AE3D-178E0B7E3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3044" y="5431223"/>
            <a:ext cx="4681330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Teléfono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="" xmlns:a16="http://schemas.microsoft.com/office/drawing/2014/main" id="{6EB09218-D127-4641-A366-94360A951A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3044" y="5817586"/>
            <a:ext cx="4681330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dirty="0"/>
              <a:t>Correo electrónico</a:t>
            </a:r>
          </a:p>
        </p:txBody>
      </p:sp>
      <p:sp>
        <p:nvSpPr>
          <p:cNvPr id="21" name="Marcador de texto 15">
            <a:extLst>
              <a:ext uri="{FF2B5EF4-FFF2-40B4-BE49-F238E27FC236}">
                <a16:creationId xmlns="" xmlns:a16="http://schemas.microsoft.com/office/drawing/2014/main" id="{B9C42B1D-23D7-46D7-A8E3-6667AC7EFB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3044" y="6203950"/>
            <a:ext cx="4683095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dirty="0"/>
              <a:t>Sitio web</a:t>
            </a:r>
          </a:p>
        </p:txBody>
      </p:sp>
    </p:spTree>
    <p:extLst>
      <p:ext uri="{BB962C8B-B14F-4D97-AF65-F5344CB8AC3E}">
        <p14:creationId xmlns:p14="http://schemas.microsoft.com/office/powerpoint/2010/main" val="1542549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0C88D655-4406-4239-85EC-50C2308745AA}"/>
              </a:ext>
            </a:extLst>
          </p:cNvPr>
          <p:cNvSpPr/>
          <p:nvPr userDrawn="1"/>
        </p:nvSpPr>
        <p:spPr>
          <a:xfrm>
            <a:off x="145004" y="135743"/>
            <a:ext cx="11909425" cy="658495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EC9DDC4F-A427-4A89-A8C8-29E5B3636915}"/>
              </a:ext>
            </a:extLst>
          </p:cNvPr>
          <p:cNvGrpSpPr/>
          <p:nvPr userDrawn="1"/>
        </p:nvGrpSpPr>
        <p:grpSpPr>
          <a:xfrm>
            <a:off x="5277678" y="0"/>
            <a:ext cx="5676382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2116DDCD-23BC-4768-B673-35E1C415BFCE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290EB2DE-F6E9-449A-BC72-D4F6DBBB6343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388321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40043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16D8-A2B7-41EE-AD71-3BF9B8BCD806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364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ñetas de imagen 4X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="" xmlns:a16="http://schemas.microsoft.com/office/drawing/2014/main" id="{5F5735D3-1D9F-7543-95B4-59FA78EE1633}"/>
              </a:ext>
            </a:extLst>
          </p:cNvPr>
          <p:cNvSpPr/>
          <p:nvPr userDrawn="1"/>
        </p:nvSpPr>
        <p:spPr>
          <a:xfrm>
            <a:off x="1729232" y="773488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3" name="Marcador de posición de imagen 15">
            <a:extLst>
              <a:ext uri="{FF2B5EF4-FFF2-40B4-BE49-F238E27FC236}">
                <a16:creationId xmlns=""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=""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31004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=""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70259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="" xmlns:a16="http://schemas.microsoft.com/office/drawing/2014/main" id="{4AD89EB4-58FE-9C45-AF3E-821DBB1186EC}"/>
              </a:ext>
            </a:extLst>
          </p:cNvPr>
          <p:cNvSpPr/>
          <p:nvPr userDrawn="1"/>
        </p:nvSpPr>
        <p:spPr>
          <a:xfrm>
            <a:off x="3860091" y="773488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4" name="Marcador de posición de imagen 15">
            <a:extLst>
              <a:ext uri="{FF2B5EF4-FFF2-40B4-BE49-F238E27FC236}">
                <a16:creationId xmlns=""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=""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31004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2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=""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70259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="" xmlns:a16="http://schemas.microsoft.com/office/drawing/2014/main" id="{832E783B-B6C5-C74B-8CB2-1421AF723973}"/>
              </a:ext>
            </a:extLst>
          </p:cNvPr>
          <p:cNvSpPr/>
          <p:nvPr userDrawn="1"/>
        </p:nvSpPr>
        <p:spPr>
          <a:xfrm>
            <a:off x="1728254" y="3771131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7" name="Marcador de posición de imagen 15">
            <a:extLst>
              <a:ext uri="{FF2B5EF4-FFF2-40B4-BE49-F238E27FC236}">
                <a16:creationId xmlns=""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25" name="Marcador de texto 8">
            <a:extLst>
              <a:ext uri="{FF2B5EF4-FFF2-40B4-BE49-F238E27FC236}">
                <a16:creationId xmlns=""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3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=""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="" xmlns:a16="http://schemas.microsoft.com/office/drawing/2014/main" id="{4E4FB0C7-5FAE-064C-B022-6C6F1429F789}"/>
              </a:ext>
            </a:extLst>
          </p:cNvPr>
          <p:cNvSpPr/>
          <p:nvPr userDrawn="1"/>
        </p:nvSpPr>
        <p:spPr>
          <a:xfrm>
            <a:off x="3859113" y="3771131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8" name="Marcador de posición de imagen 15">
            <a:extLst>
              <a:ext uri="{FF2B5EF4-FFF2-40B4-BE49-F238E27FC236}">
                <a16:creationId xmlns=""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Agregar</a:t>
            </a:r>
          </a:p>
          <a:p>
            <a:pPr marL="266700" lvl="0" indent="-266700" algn="ctr" rtl="0"/>
            <a:r>
              <a:rPr lang="es-ES" noProof="0" dirty="0"/>
              <a:t>Imagen</a:t>
            </a:r>
          </a:p>
        </p:txBody>
      </p:sp>
      <p:sp>
        <p:nvSpPr>
          <p:cNvPr id="27" name="Marcador de texto 8">
            <a:extLst>
              <a:ext uri="{FF2B5EF4-FFF2-40B4-BE49-F238E27FC236}">
                <a16:creationId xmlns=""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4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=""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10" name="Marcador de posición de imagen 22">
            <a:extLst>
              <a:ext uri="{FF2B5EF4-FFF2-40B4-BE49-F238E27FC236}">
                <a16:creationId xmlns=""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5505605" y="1273020"/>
            <a:ext cx="6584950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grpSp>
        <p:nvGrpSpPr>
          <p:cNvPr id="20" name="Grupo 19">
            <a:extLst>
              <a:ext uri="{FF2B5EF4-FFF2-40B4-BE49-F238E27FC236}">
                <a16:creationId xmlns="" xmlns:a16="http://schemas.microsoft.com/office/drawing/2014/main" id="{58BDD832-2CD9-45D2-AC4D-DD00EFA5A223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1" name="Rectángulo 20">
              <a:extLst>
                <a:ext uri="{FF2B5EF4-FFF2-40B4-BE49-F238E27FC236}">
                  <a16:creationId xmlns="" xmlns:a16="http://schemas.microsoft.com/office/drawing/2014/main" id="{AB47021E-0309-4638-9D02-AE2A45E2C5D1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="" xmlns:a16="http://schemas.microsoft.com/office/drawing/2014/main" id="{2B8E8D6F-D64D-4B85-AA51-BDA9EF959E3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70" y="3674372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470" y="4608000"/>
            <a:ext cx="3863221" cy="1800000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9711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CFAC5-A823-4AA3-ABC4-40809B32392A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0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0FC5-1B6E-4439-885B-537A50A4ED34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0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82B4-79F1-4CBA-B419-5640F1EC49BD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2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BF5C7B-1AE8-4BE4-8080-DD88F8812CDF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023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96AC5D-26CB-4560-83CB-4F14ECED7C1C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267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979B692-C45B-4D5E-BDB1-CA4B2FC29B5F}" type="datetime1">
              <a:rPr lang="es-ES" smtClean="0"/>
              <a:t>23/09/2021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Centro Asociado a la UNED en Ciudad Real-Valdepeñas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44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6D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96BF466B-33BA-42AC-AFB2-51FC72C2FA45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C4A5CDF3-277F-457A-90F6-C20C9F0EF716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01509F7B-15BA-44E2-85A9-A5A242FAF0E0}"/>
              </a:ext>
            </a:extLst>
          </p:cNvPr>
          <p:cNvSpPr/>
          <p:nvPr userDrawn="1"/>
        </p:nvSpPr>
        <p:spPr>
          <a:xfrm rot="5400000">
            <a:off x="8144030" y="2810031"/>
            <a:ext cx="6858000" cy="1237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2D8A2F97-6D60-46FC-A9F8-936208153882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Marcador de posición de título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0143235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974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633" y="6456363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235810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g"/><Relationship Id="rId7" Type="http://schemas.openxmlformats.org/officeDocument/2006/relationships/image" Target="../media/image62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1682128"/>
            <a:ext cx="8361229" cy="2098226"/>
          </a:xfrm>
        </p:spPr>
        <p:txBody>
          <a:bodyPr/>
          <a:lstStyle/>
          <a:p>
            <a:r>
              <a:rPr lang="es-ES" sz="3600" dirty="0"/>
              <a:t>CÁTEDRA UNED PUERTOLLANO DE QUÍMICA SOSTENIBLE: BECAS A CIENTÍFICAS DE ZONAS DESFAVORECIDAS DE ÁFRICA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60430" y="4018689"/>
            <a:ext cx="7591646" cy="623672"/>
          </a:xfrm>
        </p:spPr>
        <p:txBody>
          <a:bodyPr>
            <a:normAutofit/>
          </a:bodyPr>
          <a:lstStyle/>
          <a:p>
            <a:r>
              <a:rPr lang="es-ES" dirty="0" smtClean="0"/>
              <a:t>Noche Europea de los Investigadores. Madrid 24-09-21</a:t>
            </a:r>
            <a:endParaRPr lang="es-ES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0" y="5974943"/>
            <a:ext cx="8124092" cy="623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36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Centro Universitario Asociado a la UNED de Ciudad Real</a:t>
            </a:r>
            <a:endParaRPr kumimoji="0" lang="es-ES" sz="2300" b="0" i="0" u="none" strike="noStrike" kern="1200" cap="none" spc="0" normalizeH="0" baseline="0" noProof="0" dirty="0">
              <a:ln>
                <a:noFill/>
              </a:ln>
              <a:solidFill>
                <a:srgbClr val="1D36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536" y="225359"/>
            <a:ext cx="1857143" cy="885714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6156252" y="4907705"/>
            <a:ext cx="4543646" cy="7062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6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PEDRO JESÚS SÁNCHEZ MUÑOZ.</a:t>
            </a:r>
          </a:p>
          <a:p>
            <a:pPr marL="0" marR="0" lvl="0" indent="0" algn="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6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DIRECTOR DEL C</a:t>
            </a:r>
            <a:r>
              <a:rPr lang="es-ES" sz="1600" b="1" noProof="0" dirty="0" smtClean="0">
                <a:solidFill>
                  <a:srgbClr val="1D3641"/>
                </a:solidFill>
                <a:latin typeface="Franklin Gothic Book" panose="020B0503020102020204"/>
              </a:rPr>
              <a:t>ENTRO ASOCIADO 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6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Y DE LA CÁTEDRA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1D36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16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1924997"/>
            <a:ext cx="11923970" cy="4496469"/>
          </a:xfrm>
          <a:prstGeom prst="rect">
            <a:avLst/>
          </a:prstGeom>
        </p:spPr>
      </p:pic>
      <p:sp>
        <p:nvSpPr>
          <p:cNvPr id="23" name="Marcador de número de diapositiva 22">
            <a:extLst>
              <a:ext uri="{FF2B5EF4-FFF2-40B4-BE49-F238E27FC236}">
                <a16:creationId xmlns="" xmlns:a16="http://schemas.microsoft.com/office/drawing/2014/main" id="{4D5E33D6-D847-4F4C-BA8B-75CB853F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ángulo 17" title="Gráfico de superposición">
            <a:extLst>
              <a:ext uri="{FF2B5EF4-FFF2-40B4-BE49-F238E27FC236}">
                <a16:creationId xmlns="" xmlns:a16="http://schemas.microsoft.com/office/drawing/2014/main" id="{75F2B1C5-78F6-4A28-8883-7C500ADCB7D4}"/>
              </a:ext>
            </a:extLst>
          </p:cNvPr>
          <p:cNvSpPr/>
          <p:nvPr/>
        </p:nvSpPr>
        <p:spPr bwMode="invGray">
          <a:xfrm rot="5400000">
            <a:off x="4970618" y="738032"/>
            <a:ext cx="6584950" cy="5381935"/>
          </a:xfrm>
          <a:prstGeom prst="rect">
            <a:avLst/>
          </a:prstGeom>
          <a:solidFill>
            <a:srgbClr val="11554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5ED38B-2505-420A-A14A-D41E71EDB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1246" y="2296633"/>
            <a:ext cx="4943694" cy="1244452"/>
          </a:xfrm>
        </p:spPr>
        <p:txBody>
          <a:bodyPr/>
          <a:lstStyle/>
          <a:p>
            <a:r>
              <a:rPr lang="es-ES" dirty="0" err="1" smtClean="0"/>
              <a:t>ISFOC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1F217F2-8C36-4584-BD5D-0B00606DF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7652" y="4019106"/>
            <a:ext cx="4943694" cy="2402359"/>
          </a:xfrm>
        </p:spPr>
        <p:txBody>
          <a:bodyPr/>
          <a:lstStyle/>
          <a:p>
            <a:r>
              <a:rPr lang="es-ES" sz="2000" dirty="0"/>
              <a:t>E</a:t>
            </a:r>
            <a:r>
              <a:rPr lang="es-ES" sz="2000" dirty="0" smtClean="0"/>
              <a:t>ntidad </a:t>
            </a:r>
            <a:r>
              <a:rPr lang="es-ES" sz="2000" dirty="0"/>
              <a:t>pública, cuyo socio único es el Instituto de Finanzas de Castilla-La Mancha, y se encuentra adscrita a la Consejería de Desarrollo Sostenible de la Junta de Comunidades de Castilla-La Mancha, cuyo objeto es, entre otros, la investigación y el desarrollo de la tecnología fotovoltaica 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9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11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16" y="664122"/>
            <a:ext cx="2825811" cy="10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16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1769337"/>
            <a:ext cx="5140234" cy="343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75" y="135858"/>
            <a:ext cx="5383685" cy="35095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Marcador de número de diapositiva 22">
            <a:extLst>
              <a:ext uri="{FF2B5EF4-FFF2-40B4-BE49-F238E27FC236}">
                <a16:creationId xmlns="" xmlns:a16="http://schemas.microsoft.com/office/drawing/2014/main" id="{4D5E33D6-D847-4F4C-BA8B-75CB853F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ángulo 17" title="Gráfico de superposición">
            <a:extLst>
              <a:ext uri="{FF2B5EF4-FFF2-40B4-BE49-F238E27FC236}">
                <a16:creationId xmlns="" xmlns:a16="http://schemas.microsoft.com/office/drawing/2014/main" id="{75F2B1C5-78F6-4A28-8883-7C500ADCB7D4}"/>
              </a:ext>
            </a:extLst>
          </p:cNvPr>
          <p:cNvSpPr/>
          <p:nvPr/>
        </p:nvSpPr>
        <p:spPr bwMode="invGray">
          <a:xfrm rot="5400000">
            <a:off x="4969743" y="737157"/>
            <a:ext cx="6584950" cy="5383685"/>
          </a:xfrm>
          <a:prstGeom prst="rect">
            <a:avLst/>
          </a:prstGeom>
          <a:solidFill>
            <a:srgbClr val="1155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5ED38B-2505-420A-A14A-D41E71EDB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4800" dirty="0">
                <a:latin typeface="Calibri" panose="020F0502020204030204" pitchFamily="34" charset="0"/>
                <a:cs typeface="Calibri" panose="020F0502020204030204" pitchFamily="34" charset="0"/>
              </a:rPr>
              <a:t>INICIO CONCESIÓN BECA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1F217F2-8C36-4584-BD5D-0B00606DF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0370" y="5125337"/>
            <a:ext cx="4943694" cy="1392421"/>
          </a:xfrm>
        </p:spPr>
        <p:txBody>
          <a:bodyPr/>
          <a:lstStyle/>
          <a:p>
            <a:r>
              <a:rPr lang="es-ES" dirty="0" smtClean="0"/>
              <a:t>Firma </a:t>
            </a:r>
            <a:r>
              <a:rPr lang="es-ES" dirty="0" smtClean="0"/>
              <a:t>de </a:t>
            </a:r>
            <a:r>
              <a:rPr lang="es-ES" dirty="0" smtClean="0"/>
              <a:t>convenios </a:t>
            </a:r>
            <a:r>
              <a:rPr lang="es-ES" dirty="0" smtClean="0"/>
              <a:t>con</a:t>
            </a:r>
          </a:p>
          <a:p>
            <a:r>
              <a:rPr lang="es-ES" dirty="0" smtClean="0"/>
              <a:t>ISFOC </a:t>
            </a:r>
            <a:r>
              <a:rPr lang="es-ES" dirty="0" smtClean="0"/>
              <a:t>y </a:t>
            </a:r>
            <a:r>
              <a:rPr lang="es-ES" dirty="0" err="1" smtClean="0"/>
              <a:t>Harambee</a:t>
            </a:r>
            <a:r>
              <a:rPr lang="es-ES" dirty="0" smtClean="0"/>
              <a:t>  </a:t>
            </a:r>
            <a:endParaRPr lang="es-ES" dirty="0"/>
          </a:p>
        </p:txBody>
      </p:sp>
      <p:pic>
        <p:nvPicPr>
          <p:cNvPr id="9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52" y="3311292"/>
            <a:ext cx="4574808" cy="343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1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="" xmlns:a16="http://schemas.microsoft.com/office/drawing/2014/main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" r="19610"/>
          <a:stretch/>
        </p:blipFill>
        <p:spPr>
          <a:xfrm>
            <a:off x="5277678" y="135743"/>
            <a:ext cx="11498679" cy="5303919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5B41C8-4B55-458F-878B-550AD24B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545675"/>
          </a:xfrm>
        </p:spPr>
        <p:txBody>
          <a:bodyPr/>
          <a:lstStyle/>
          <a:p>
            <a:r>
              <a:rPr lang="es-ES" sz="2000" b="1" dirty="0" smtClean="0"/>
              <a:t>Técnicas </a:t>
            </a:r>
            <a:r>
              <a:rPr lang="es-ES" sz="2000" b="1" dirty="0"/>
              <a:t>de estudio de desalinización de aguas de </a:t>
            </a:r>
            <a:r>
              <a:rPr lang="es-ES" sz="2000" b="1" dirty="0" smtClean="0"/>
              <a:t>mar.</a:t>
            </a:r>
          </a:p>
          <a:p>
            <a:r>
              <a:rPr lang="es-ES" sz="2000" b="1" dirty="0" smtClean="0"/>
              <a:t>Depuración </a:t>
            </a:r>
            <a:r>
              <a:rPr lang="es-ES" sz="2000" b="1" dirty="0"/>
              <a:t>de las aguas negras y </a:t>
            </a:r>
            <a:r>
              <a:rPr lang="es-ES" sz="2000" b="1" dirty="0" smtClean="0"/>
              <a:t>grises.</a:t>
            </a:r>
          </a:p>
          <a:p>
            <a:r>
              <a:rPr lang="es-ES" sz="2000" b="1" dirty="0" smtClean="0"/>
              <a:t>Técnicas </a:t>
            </a:r>
            <a:r>
              <a:rPr lang="es-ES" sz="2000" b="1" dirty="0"/>
              <a:t>de uso y desarrollo de sistemas de fotocatálisis y otros usos de la energía solar </a:t>
            </a:r>
            <a:r>
              <a:rPr lang="es-ES" sz="2000" b="1" dirty="0" smtClean="0"/>
              <a:t>fotovoltaica.</a:t>
            </a:r>
            <a:endParaRPr lang="es-ES" sz="2000" b="1" dirty="0"/>
          </a:p>
        </p:txBody>
      </p:sp>
      <p:sp>
        <p:nvSpPr>
          <p:cNvPr id="9" name="Rectángulo 8" title="Gráfico de superposición">
            <a:extLst>
              <a:ext uri="{FF2B5EF4-FFF2-40B4-BE49-F238E27FC236}">
                <a16:creationId xmlns="" xmlns:a16="http://schemas.microsoft.com/office/drawing/2014/main" id="{670550D9-B72F-46D0-B3A1-179DADF002AC}"/>
              </a:ext>
            </a:extLst>
          </p:cNvPr>
          <p:cNvSpPr/>
          <p:nvPr/>
        </p:nvSpPr>
        <p:spPr bwMode="invGray">
          <a:xfrm rot="5400000">
            <a:off x="4823394" y="590027"/>
            <a:ext cx="6584950" cy="5676382"/>
          </a:xfrm>
          <a:prstGeom prst="rect">
            <a:avLst/>
          </a:prstGeom>
          <a:solidFill>
            <a:srgbClr val="1155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BECA</a:t>
            </a:r>
            <a:endParaRPr lang="es-ES" dirty="0"/>
          </a:p>
        </p:txBody>
      </p:sp>
      <p:pic>
        <p:nvPicPr>
          <p:cNvPr id="8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1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="" xmlns:a16="http://schemas.microsoft.com/office/drawing/2014/main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0" r="19850"/>
          <a:stretch/>
        </p:blipFill>
        <p:spPr>
          <a:xfrm>
            <a:off x="5014374" y="135743"/>
            <a:ext cx="7040054" cy="6584950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5B41C8-4B55-458F-878B-550AD24B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Rectángulo 8" title="Gráfico de superposición">
            <a:extLst>
              <a:ext uri="{FF2B5EF4-FFF2-40B4-BE49-F238E27FC236}">
                <a16:creationId xmlns="" xmlns:a16="http://schemas.microsoft.com/office/drawing/2014/main" id="{670550D9-B72F-46D0-B3A1-179DADF002AC}"/>
              </a:ext>
            </a:extLst>
          </p:cNvPr>
          <p:cNvSpPr/>
          <p:nvPr/>
        </p:nvSpPr>
        <p:spPr bwMode="invGray">
          <a:xfrm rot="5400000">
            <a:off x="4823394" y="590027"/>
            <a:ext cx="6584950" cy="5676382"/>
          </a:xfrm>
          <a:prstGeom prst="rect">
            <a:avLst/>
          </a:prstGeom>
          <a:solidFill>
            <a:srgbClr val="1155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PRESENTACIÓN BECARIA</a:t>
            </a:r>
            <a:endParaRPr lang="es-ES" dirty="0"/>
          </a:p>
        </p:txBody>
      </p:sp>
      <p:sp>
        <p:nvSpPr>
          <p:cNvPr id="4" name="Subtítulo 3">
            <a:extLst>
              <a:ext uri="{FF2B5EF4-FFF2-40B4-BE49-F238E27FC236}">
                <a16:creationId xmlns="" xmlns:a16="http://schemas.microsoft.com/office/drawing/2014/main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4817660"/>
            <a:ext cx="5085650" cy="1590340"/>
          </a:xfrm>
        </p:spPr>
        <p:txBody>
          <a:bodyPr/>
          <a:lstStyle/>
          <a:p>
            <a:r>
              <a:rPr lang="es-ES" dirty="0" smtClean="0"/>
              <a:t>Presentación de la </a:t>
            </a:r>
            <a:r>
              <a:rPr lang="es-ES" dirty="0" smtClean="0"/>
              <a:t>Doctora </a:t>
            </a:r>
            <a:r>
              <a:rPr lang="es-ES" dirty="0" smtClean="0"/>
              <a:t>en Farmacia </a:t>
            </a:r>
            <a:r>
              <a:rPr lang="es-ES" dirty="0"/>
              <a:t>y Química YAO ADJOA MARCELLE</a:t>
            </a:r>
            <a:r>
              <a:rPr lang="es-ES" dirty="0" smtClean="0"/>
              <a:t>.</a:t>
            </a:r>
          </a:p>
          <a:p>
            <a:r>
              <a:rPr lang="es-ES" dirty="0" smtClean="0"/>
              <a:t>Puertollano 22/10/2021</a:t>
            </a:r>
            <a:endParaRPr lang="es-ES" dirty="0"/>
          </a:p>
        </p:txBody>
      </p:sp>
      <p:pic>
        <p:nvPicPr>
          <p:cNvPr id="8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267" y="2395938"/>
            <a:ext cx="4942580" cy="370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1">
            <a:extLst>
              <a:ext uri="{FF2B5EF4-FFF2-40B4-BE49-F238E27FC236}">
                <a16:creationId xmlns="" xmlns:a16="http://schemas.microsoft.com/office/drawing/2014/main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6" y="1738521"/>
            <a:ext cx="5443267" cy="4982172"/>
          </a:xfr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052" y="398440"/>
            <a:ext cx="4313008" cy="1079800"/>
          </a:xfrm>
          <a:prstGeom prst="rect">
            <a:avLst/>
          </a:prstGeom>
        </p:spPr>
      </p:pic>
      <p:sp>
        <p:nvSpPr>
          <p:cNvPr id="9" name="Rectángulo 8" title="Gráfico de superposición">
            <a:extLst>
              <a:ext uri="{FF2B5EF4-FFF2-40B4-BE49-F238E27FC236}">
                <a16:creationId xmlns="" xmlns:a16="http://schemas.microsoft.com/office/drawing/2014/main" id="{670550D9-B72F-46D0-B3A1-179DADF002AC}"/>
              </a:ext>
            </a:extLst>
          </p:cNvPr>
          <p:cNvSpPr/>
          <p:nvPr/>
        </p:nvSpPr>
        <p:spPr bwMode="invGray">
          <a:xfrm rot="5400000">
            <a:off x="5514277" y="1281693"/>
            <a:ext cx="6584948" cy="4294618"/>
          </a:xfrm>
          <a:prstGeom prst="rect">
            <a:avLst/>
          </a:prstGeom>
          <a:solidFill>
            <a:srgbClr val="1155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5945" y="1897914"/>
            <a:ext cx="3863221" cy="720000"/>
          </a:xfrm>
        </p:spPr>
        <p:txBody>
          <a:bodyPr/>
          <a:lstStyle/>
          <a:p>
            <a:r>
              <a:rPr lang="es-ES" dirty="0" smtClean="0"/>
              <a:t>RELACIÓN ODS</a:t>
            </a:r>
            <a:endParaRPr lang="es-ES" dirty="0"/>
          </a:p>
        </p:txBody>
      </p:sp>
      <p:pic>
        <p:nvPicPr>
          <p:cNvPr id="8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="" xmlns:a16="http://schemas.microsoft.com/office/drawing/2014/main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9443" y="3429002"/>
            <a:ext cx="4196399" cy="3292473"/>
          </a:xfrm>
        </p:spPr>
        <p:txBody>
          <a:bodyPr/>
          <a:lstStyle/>
          <a:p>
            <a:r>
              <a:rPr lang="es-ES" sz="2000" b="1" dirty="0"/>
              <a:t>Objetivo 2: </a:t>
            </a:r>
            <a:r>
              <a:rPr lang="es-ES" sz="2000" dirty="0"/>
              <a:t>HAMBRE Cero. </a:t>
            </a:r>
            <a:endParaRPr lang="es-ES" sz="2000" dirty="0" smtClean="0"/>
          </a:p>
          <a:p>
            <a:r>
              <a:rPr lang="es-ES" sz="2000" b="1" dirty="0"/>
              <a:t>Objetivo 4: </a:t>
            </a:r>
            <a:r>
              <a:rPr lang="es-ES" sz="2000" dirty="0"/>
              <a:t>EDUCACIÓN de calidad</a:t>
            </a:r>
            <a:r>
              <a:rPr lang="es-ES" sz="2000" dirty="0" smtClean="0"/>
              <a:t>.</a:t>
            </a:r>
          </a:p>
          <a:p>
            <a:r>
              <a:rPr lang="es-ES" sz="2000" b="1" dirty="0"/>
              <a:t>Objetivo 5: </a:t>
            </a:r>
            <a:r>
              <a:rPr lang="es-ES" sz="2000" dirty="0"/>
              <a:t>IGUALDAD de </a:t>
            </a:r>
            <a:r>
              <a:rPr lang="es-ES" sz="2000" dirty="0" smtClean="0"/>
              <a:t>género.</a:t>
            </a:r>
          </a:p>
          <a:p>
            <a:r>
              <a:rPr lang="es-ES" sz="2000" b="1" dirty="0"/>
              <a:t>Objetivo 8: </a:t>
            </a:r>
            <a:r>
              <a:rPr lang="es-ES" sz="2000" dirty="0"/>
              <a:t>TRABAJO decente y crecimiento </a:t>
            </a:r>
            <a:r>
              <a:rPr lang="es-ES" sz="2000" dirty="0" smtClean="0"/>
              <a:t>económico.</a:t>
            </a:r>
          </a:p>
          <a:p>
            <a:r>
              <a:rPr lang="es-ES" sz="2000" b="1" dirty="0"/>
              <a:t>Objetivo 9: </a:t>
            </a:r>
            <a:r>
              <a:rPr lang="es-ES" sz="2000" dirty="0"/>
              <a:t>INDUSTRIA, innovación e infraestructuras</a:t>
            </a:r>
            <a:r>
              <a:rPr lang="es-ES" sz="2000" dirty="0" smtClean="0"/>
              <a:t>.</a:t>
            </a:r>
          </a:p>
          <a:p>
            <a:r>
              <a:rPr lang="es-ES" sz="2000" b="1" dirty="0"/>
              <a:t>Objetivo 10: </a:t>
            </a:r>
            <a:r>
              <a:rPr lang="es-ES" sz="2000" dirty="0"/>
              <a:t>Reducir INEQUIDADES</a:t>
            </a:r>
            <a:r>
              <a:rPr lang="es-ES" sz="2200" dirty="0"/>
              <a:t>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5B41C8-4B55-458F-878B-550AD24B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16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" y="1993775"/>
            <a:ext cx="10804995" cy="4390390"/>
          </a:xfrm>
          <a:prstGeom prst="rect">
            <a:avLst/>
          </a:prstGeom>
        </p:spPr>
      </p:pic>
      <p:sp>
        <p:nvSpPr>
          <p:cNvPr id="23" name="Marcador de número de diapositiva 22">
            <a:extLst>
              <a:ext uri="{FF2B5EF4-FFF2-40B4-BE49-F238E27FC236}">
                <a16:creationId xmlns="" xmlns:a16="http://schemas.microsoft.com/office/drawing/2014/main" id="{4D5E33D6-D847-4F4C-BA8B-75CB853F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ángulo 17" title="Gráfico de superposición">
            <a:extLst>
              <a:ext uri="{FF2B5EF4-FFF2-40B4-BE49-F238E27FC236}">
                <a16:creationId xmlns="" xmlns:a16="http://schemas.microsoft.com/office/drawing/2014/main" id="{75F2B1C5-78F6-4A28-8883-7C500ADCB7D4}"/>
              </a:ext>
            </a:extLst>
          </p:cNvPr>
          <p:cNvSpPr/>
          <p:nvPr/>
        </p:nvSpPr>
        <p:spPr bwMode="invGray">
          <a:xfrm rot="5400000">
            <a:off x="4970618" y="738032"/>
            <a:ext cx="6584950" cy="5381935"/>
          </a:xfrm>
          <a:prstGeom prst="rect">
            <a:avLst/>
          </a:prstGeom>
          <a:solidFill>
            <a:srgbClr val="1155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5ED38B-2505-420A-A14A-D41E71EDB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4800" dirty="0">
                <a:latin typeface="Calibri" panose="020F0502020204030204" pitchFamily="34" charset="0"/>
                <a:cs typeface="Calibri" panose="020F0502020204030204" pitchFamily="34" charset="0"/>
              </a:rPr>
              <a:t>PROYECTOS DE FUTURO</a:t>
            </a:r>
          </a:p>
        </p:txBody>
      </p:sp>
      <p:pic>
        <p:nvPicPr>
          <p:cNvPr id="9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="" xmlns:a16="http://schemas.microsoft.com/office/drawing/2014/main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78" y="144204"/>
            <a:ext cx="5676382" cy="4693369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5B41C8-4B55-458F-878B-550AD24B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14325" y="2998381"/>
            <a:ext cx="4693610" cy="3338623"/>
          </a:xfrm>
        </p:spPr>
        <p:txBody>
          <a:bodyPr/>
          <a:lstStyle/>
          <a:p>
            <a:r>
              <a:rPr lang="es-ES" b="1" dirty="0" smtClean="0"/>
              <a:t>Convocatoria Becas 2022 Investigadoras Africanas.</a:t>
            </a:r>
          </a:p>
          <a:p>
            <a:r>
              <a:rPr lang="es-ES" b="1" dirty="0" smtClean="0"/>
              <a:t>Becas extracurriculares en empresas de la ciudad.</a:t>
            </a:r>
          </a:p>
          <a:p>
            <a:r>
              <a:rPr lang="es-ES" b="1" dirty="0" smtClean="0"/>
              <a:t>Encuentro internacional </a:t>
            </a:r>
            <a:r>
              <a:rPr lang="es-ES" b="1" dirty="0" smtClean="0"/>
              <a:t>de Química </a:t>
            </a:r>
            <a:r>
              <a:rPr lang="es-ES" b="1" dirty="0" smtClean="0"/>
              <a:t>Verde.</a:t>
            </a:r>
          </a:p>
          <a:p>
            <a:r>
              <a:rPr lang="es-ES" b="1" dirty="0" smtClean="0"/>
              <a:t>Estudios propios de Química Verde:</a:t>
            </a:r>
          </a:p>
          <a:p>
            <a:pPr marL="561975" lvl="1" indent="-285750"/>
            <a:r>
              <a:rPr lang="es-ES" b="1" dirty="0"/>
              <a:t>Curso 22-23: Título de </a:t>
            </a:r>
            <a:r>
              <a:rPr lang="es-ES" b="1" dirty="0" smtClean="0"/>
              <a:t>Experto </a:t>
            </a:r>
            <a:r>
              <a:rPr lang="es-ES" b="1" dirty="0"/>
              <a:t>U</a:t>
            </a:r>
            <a:r>
              <a:rPr lang="es-ES" b="1" dirty="0" smtClean="0"/>
              <a:t>niversitario</a:t>
            </a:r>
            <a:r>
              <a:rPr lang="es-ES" b="1" dirty="0" smtClean="0"/>
              <a:t>.</a:t>
            </a:r>
            <a:endParaRPr lang="es-ES" b="1" dirty="0"/>
          </a:p>
          <a:p>
            <a:pPr marL="561975" lvl="1" indent="-285750"/>
            <a:r>
              <a:rPr lang="es-ES" b="1" dirty="0"/>
              <a:t>Curso 23-24: Inicio del </a:t>
            </a:r>
            <a:r>
              <a:rPr lang="es-ES" b="1" dirty="0" smtClean="0"/>
              <a:t>Título </a:t>
            </a:r>
            <a:r>
              <a:rPr lang="es-ES" b="1" dirty="0"/>
              <a:t>de </a:t>
            </a:r>
            <a:r>
              <a:rPr lang="es-ES" b="1" dirty="0" smtClean="0"/>
              <a:t>Especialista </a:t>
            </a:r>
            <a:r>
              <a:rPr lang="es-ES" b="1" dirty="0"/>
              <a:t>U</a:t>
            </a:r>
            <a:r>
              <a:rPr lang="es-ES" b="1" dirty="0" smtClean="0"/>
              <a:t>niversitario</a:t>
            </a:r>
            <a:r>
              <a:rPr lang="es-ES" b="1" dirty="0" smtClean="0"/>
              <a:t>.</a:t>
            </a:r>
            <a:endParaRPr lang="es-ES" b="1" dirty="0"/>
          </a:p>
          <a:p>
            <a:pPr marL="561975" lvl="1" indent="-285750"/>
            <a:r>
              <a:rPr lang="es-ES" b="1" dirty="0"/>
              <a:t>Curso 24-25: Inicio del </a:t>
            </a:r>
            <a:r>
              <a:rPr lang="es-ES" b="1" dirty="0" smtClean="0"/>
              <a:t>Máster Universitario</a:t>
            </a:r>
            <a:r>
              <a:rPr lang="es-ES" b="1" dirty="0" smtClean="0"/>
              <a:t>.</a:t>
            </a:r>
            <a:endParaRPr lang="es-ES" b="1" dirty="0"/>
          </a:p>
        </p:txBody>
      </p:sp>
      <p:sp>
        <p:nvSpPr>
          <p:cNvPr id="9" name="Rectángulo 8" title="Gráfico de superposición">
            <a:extLst>
              <a:ext uri="{FF2B5EF4-FFF2-40B4-BE49-F238E27FC236}">
                <a16:creationId xmlns="" xmlns:a16="http://schemas.microsoft.com/office/drawing/2014/main" id="{670550D9-B72F-46D0-B3A1-179DADF002AC}"/>
              </a:ext>
            </a:extLst>
          </p:cNvPr>
          <p:cNvSpPr/>
          <p:nvPr/>
        </p:nvSpPr>
        <p:spPr bwMode="invGray">
          <a:xfrm rot="5400000">
            <a:off x="4823394" y="590027"/>
            <a:ext cx="6584950" cy="5676382"/>
          </a:xfrm>
          <a:prstGeom prst="rect">
            <a:avLst/>
          </a:prstGeom>
          <a:solidFill>
            <a:srgbClr val="1155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4400" dirty="0">
                <a:latin typeface="Calibri" panose="020F0502020204030204" pitchFamily="34" charset="0"/>
                <a:cs typeface="Calibri" panose="020F0502020204030204" pitchFamily="34" charset="0"/>
              </a:rPr>
              <a:t>PROYECTOS DE FUTURO</a:t>
            </a:r>
            <a:endParaRPr lang="es-ES" dirty="0"/>
          </a:p>
        </p:txBody>
      </p:sp>
      <p:pic>
        <p:nvPicPr>
          <p:cNvPr id="8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posición de imagen 16">
            <a:extLst>
              <a:ext uri="{FF2B5EF4-FFF2-40B4-BE49-F238E27FC236}">
                <a16:creationId xmlns="" xmlns:a16="http://schemas.microsoft.com/office/drawing/2014/main" id="{D29AD2ED-F2E1-42BA-A4F8-29194C9634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2021002"/>
            <a:ext cx="10817535" cy="4699691"/>
          </a:xfrm>
        </p:spPr>
      </p:pic>
      <p:sp>
        <p:nvSpPr>
          <p:cNvPr id="11" name="Rectángulo 10" title="Gráfico de superposición">
            <a:extLst>
              <a:ext uri="{FF2B5EF4-FFF2-40B4-BE49-F238E27FC236}">
                <a16:creationId xmlns="" xmlns:a16="http://schemas.microsoft.com/office/drawing/2014/main" id="{5396BE43-2D46-4002-A946-60FC5900EC15}"/>
              </a:ext>
            </a:extLst>
          </p:cNvPr>
          <p:cNvSpPr/>
          <p:nvPr/>
        </p:nvSpPr>
        <p:spPr bwMode="invGray">
          <a:xfrm rot="5400000">
            <a:off x="4823394" y="590809"/>
            <a:ext cx="6584950" cy="5676382"/>
          </a:xfrm>
          <a:prstGeom prst="rect">
            <a:avLst/>
          </a:prstGeom>
          <a:solidFill>
            <a:srgbClr val="1155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D2DDABB1-5E6B-4365-AD9E-DDCE7E9727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Gracias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="" xmlns:a16="http://schemas.microsoft.com/office/drawing/2014/main" id="{37530160-A714-49C8-85A0-932553905B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 smtClean="0"/>
              <a:t>Pedro Jesús Sánchez Muñoz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="" xmlns:a16="http://schemas.microsoft.com/office/drawing/2014/main" id="{282CA365-4170-41B8-B4B3-7A2FA6DBD7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es-ES" dirty="0" smtClean="0"/>
              <a:t>608 88 14 76</a:t>
            </a:r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75739431-ADAD-416E-818C-4B616D2870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es-ES" dirty="0" smtClean="0"/>
              <a:t>director@valdepenas.uned.es</a:t>
            </a:r>
            <a:endParaRPr lang="es-ES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258B848-99A6-4681-9D22-50069C0BDE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es-ES" dirty="0" smtClean="0"/>
              <a:t>www.unedciudadreal.es</a:t>
            </a:r>
            <a:endParaRPr lang="es-ES" dirty="0"/>
          </a:p>
        </p:txBody>
      </p:sp>
      <p:pic>
        <p:nvPicPr>
          <p:cNvPr id="12" name="Gráfico 11" descr="Icono de usuario" title="Icono: nombre del moderador">
            <a:extLst>
              <a:ext uri="{FF2B5EF4-FFF2-40B4-BE49-F238E27FC236}">
                <a16:creationId xmlns="" xmlns:a16="http://schemas.microsoft.com/office/drawing/2014/main" id="{3FD34FCD-807B-4BBC-8AFE-2162CCE29B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 bwMode="black">
          <a:xfrm>
            <a:off x="10387065" y="5059754"/>
            <a:ext cx="218900" cy="218900"/>
          </a:xfrm>
          <a:prstGeom prst="rect">
            <a:avLst/>
          </a:prstGeom>
        </p:spPr>
      </p:pic>
      <p:pic>
        <p:nvPicPr>
          <p:cNvPr id="14" name="Gráfico 13" descr="Icono de Smartphone" title="Icono: número de teléfono del moderador">
            <a:extLst>
              <a:ext uri="{FF2B5EF4-FFF2-40B4-BE49-F238E27FC236}">
                <a16:creationId xmlns="" xmlns:a16="http://schemas.microsoft.com/office/drawing/2014/main" id="{E51263B5-564A-401A-810D-0896F97EF0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 bwMode="black">
          <a:xfrm>
            <a:off x="10387065" y="5468514"/>
            <a:ext cx="218900" cy="218900"/>
          </a:xfrm>
          <a:prstGeom prst="rect">
            <a:avLst/>
          </a:prstGeom>
        </p:spPr>
      </p:pic>
      <p:pic>
        <p:nvPicPr>
          <p:cNvPr id="13" name="Gráfico 12" descr="Icono de sobre" title="Icono del correo electrónico del moderador">
            <a:extLst>
              <a:ext uri="{FF2B5EF4-FFF2-40B4-BE49-F238E27FC236}">
                <a16:creationId xmlns="" xmlns:a16="http://schemas.microsoft.com/office/drawing/2014/main" id="{A24A1417-AE3F-44AE-98EB-3E6ADA1E20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 bwMode="black">
          <a:xfrm>
            <a:off x="10387065" y="5836232"/>
            <a:ext cx="218900" cy="2189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36525" y="135743"/>
            <a:ext cx="10817614" cy="1879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Icono de vínculo">
            <a:extLst>
              <a:ext uri="{FF2B5EF4-FFF2-40B4-BE49-F238E27FC236}">
                <a16:creationId xmlns="" xmlns:a16="http://schemas.microsoft.com/office/drawing/2014/main" id="{0161B5EF-405A-4DEA-8E00-0A6A7B71F7B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 bwMode="black">
          <a:xfrm>
            <a:off x="10370206" y="6203950"/>
            <a:ext cx="244786" cy="244786"/>
          </a:xfrm>
          <a:prstGeom prst="rect">
            <a:avLst/>
          </a:prstGeom>
        </p:spPr>
      </p:pic>
      <p:pic>
        <p:nvPicPr>
          <p:cNvPr id="18" name="6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43" y="525248"/>
            <a:ext cx="3015293" cy="954952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4197123" y="479100"/>
            <a:ext cx="5842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61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16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517" y="1993775"/>
            <a:ext cx="15845017" cy="4390390"/>
          </a:xfrm>
          <a:prstGeom prst="rect">
            <a:avLst/>
          </a:prstGeom>
        </p:spPr>
      </p:pic>
      <p:sp>
        <p:nvSpPr>
          <p:cNvPr id="23" name="Marcador de número de diapositiva 22">
            <a:extLst>
              <a:ext uri="{FF2B5EF4-FFF2-40B4-BE49-F238E27FC236}">
                <a16:creationId xmlns="" xmlns:a16="http://schemas.microsoft.com/office/drawing/2014/main" id="{4D5E33D6-D847-4F4C-BA8B-75CB853F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ángulo 17" title="Gráfico de superposición">
            <a:extLst>
              <a:ext uri="{FF2B5EF4-FFF2-40B4-BE49-F238E27FC236}">
                <a16:creationId xmlns="" xmlns:a16="http://schemas.microsoft.com/office/drawing/2014/main" id="{75F2B1C5-78F6-4A28-8883-7C500ADCB7D4}"/>
              </a:ext>
            </a:extLst>
          </p:cNvPr>
          <p:cNvSpPr/>
          <p:nvPr/>
        </p:nvSpPr>
        <p:spPr bwMode="invGray">
          <a:xfrm rot="5400000">
            <a:off x="4970618" y="738032"/>
            <a:ext cx="6584950" cy="5381935"/>
          </a:xfrm>
          <a:prstGeom prst="rect">
            <a:avLst/>
          </a:prstGeom>
          <a:solidFill>
            <a:srgbClr val="1155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5ED38B-2505-420A-A14A-D41E71EDB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1246" y="2390774"/>
            <a:ext cx="4943694" cy="2076450"/>
          </a:xfrm>
        </p:spPr>
        <p:txBody>
          <a:bodyPr/>
          <a:lstStyle/>
          <a:p>
            <a:r>
              <a:rPr lang="es-ES" dirty="0" smtClean="0"/>
              <a:t>ORIGEN DE LA CÁTEDRA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1F217F2-8C36-4584-BD5D-0B00606DF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1246" y="4507145"/>
            <a:ext cx="4943694" cy="1877020"/>
          </a:xfrm>
        </p:spPr>
        <p:txBody>
          <a:bodyPr/>
          <a:lstStyle/>
          <a:p>
            <a:r>
              <a:rPr lang="es-ES" sz="2000" dirty="0" smtClean="0"/>
              <a:t>La Cátedra se origina con la intención de dinamizar la presencia de la UNED en la ciudad de Puertollano por acuerdo de Junta Rectora de julio de 2020</a:t>
            </a:r>
            <a:r>
              <a:rPr lang="es-ES" dirty="0" smtClean="0"/>
              <a:t>.</a:t>
            </a:r>
          </a:p>
          <a:p>
            <a:r>
              <a:rPr lang="es-ES" sz="2000" dirty="0" smtClean="0"/>
              <a:t>Aprobada en Consejo de Gobierno de 15 de diciembre de 2020.</a:t>
            </a:r>
            <a:endParaRPr lang="es-ES" sz="2800" dirty="0"/>
          </a:p>
        </p:txBody>
      </p:sp>
      <p:pic>
        <p:nvPicPr>
          <p:cNvPr id="9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PUERTOLLANO.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9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="" xmlns:a16="http://schemas.microsoft.com/office/drawing/2014/main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0" r="19850"/>
          <a:stretch/>
        </p:blipFill>
        <p:spPr>
          <a:xfrm>
            <a:off x="5014374" y="135743"/>
            <a:ext cx="7040054" cy="6584950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5B41C8-4B55-458F-878B-550AD24B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09550" y="3742610"/>
            <a:ext cx="4667251" cy="2728844"/>
          </a:xfrm>
        </p:spPr>
        <p:txBody>
          <a:bodyPr/>
          <a:lstStyle/>
          <a:p>
            <a:r>
              <a:rPr lang="es-ES" dirty="0" smtClean="0"/>
              <a:t>Aunar </a:t>
            </a:r>
            <a:r>
              <a:rPr lang="es-ES" dirty="0"/>
              <a:t>los conocimientos y la capacidad investigadora universitaria con los recursos de las administraciones públicas y de las entidades privadas para desarrollar actividades y </a:t>
            </a:r>
            <a:r>
              <a:rPr lang="es-ES" dirty="0" smtClean="0"/>
              <a:t>proyectos.</a:t>
            </a:r>
          </a:p>
          <a:p>
            <a:pPr lvl="1"/>
            <a:endParaRPr lang="es-ES" sz="1000" b="1" dirty="0" smtClean="0"/>
          </a:p>
          <a:p>
            <a:pPr lvl="1"/>
            <a:r>
              <a:rPr lang="es-ES" sz="1800" b="1" dirty="0" smtClean="0"/>
              <a:t>Investigación</a:t>
            </a:r>
          </a:p>
          <a:p>
            <a:pPr lvl="1"/>
            <a:r>
              <a:rPr lang="es-ES" sz="1800" b="1" dirty="0" smtClean="0"/>
              <a:t>Difusión y transferencia de conocimiento</a:t>
            </a:r>
          </a:p>
          <a:p>
            <a:pPr lvl="1"/>
            <a:r>
              <a:rPr lang="es-ES" sz="1800" b="1" dirty="0" smtClean="0"/>
              <a:t>Formación</a:t>
            </a:r>
            <a:endParaRPr lang="es-ES" sz="1800" b="1" dirty="0"/>
          </a:p>
        </p:txBody>
      </p:sp>
      <p:sp>
        <p:nvSpPr>
          <p:cNvPr id="9" name="Rectángulo 8" title="Gráfico de superposición">
            <a:extLst>
              <a:ext uri="{FF2B5EF4-FFF2-40B4-BE49-F238E27FC236}">
                <a16:creationId xmlns="" xmlns:a16="http://schemas.microsoft.com/office/drawing/2014/main" id="{670550D9-B72F-46D0-B3A1-179DADF002AC}"/>
              </a:ext>
            </a:extLst>
          </p:cNvPr>
          <p:cNvSpPr/>
          <p:nvPr/>
        </p:nvSpPr>
        <p:spPr bwMode="invGray">
          <a:xfrm rot="5400000">
            <a:off x="4823394" y="590027"/>
            <a:ext cx="6584950" cy="5676382"/>
          </a:xfrm>
          <a:prstGeom prst="rect">
            <a:avLst/>
          </a:prstGeom>
          <a:solidFill>
            <a:srgbClr val="1155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OBJETIVOS DE LA CÁTEDRA</a:t>
            </a:r>
            <a:endParaRPr lang="es-ES" dirty="0"/>
          </a:p>
        </p:txBody>
      </p:sp>
      <p:pic>
        <p:nvPicPr>
          <p:cNvPr id="8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8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5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7" name="7 Imagen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9" r="43803"/>
          <a:stretch/>
        </p:blipFill>
        <p:spPr>
          <a:xfrm>
            <a:off x="6574377" y="78270"/>
            <a:ext cx="4930376" cy="6642423"/>
          </a:xfrm>
          <a:prstGeom prst="rect">
            <a:avLst/>
          </a:prstGeom>
        </p:spPr>
      </p:pic>
      <p:sp>
        <p:nvSpPr>
          <p:cNvPr id="9" name="Rectángulo 8" title="Gráfico de superposición">
            <a:extLst>
              <a:ext uri="{FF2B5EF4-FFF2-40B4-BE49-F238E27FC236}">
                <a16:creationId xmlns="" xmlns:a16="http://schemas.microsoft.com/office/drawing/2014/main" id="{670550D9-B72F-46D0-B3A1-179DADF002AC}"/>
              </a:ext>
            </a:extLst>
          </p:cNvPr>
          <p:cNvSpPr/>
          <p:nvPr/>
        </p:nvSpPr>
        <p:spPr bwMode="invGray">
          <a:xfrm rot="5400000">
            <a:off x="5504941" y="1272635"/>
            <a:ext cx="6584950" cy="4312729"/>
          </a:xfrm>
          <a:prstGeom prst="rect">
            <a:avLst/>
          </a:prstGeom>
          <a:solidFill>
            <a:srgbClr val="1155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mtClean="0"/>
              <a:t>LOGOTIPO</a:t>
            </a:r>
            <a:endParaRPr lang="es-ES" dirty="0"/>
          </a:p>
        </p:txBody>
      </p:sp>
      <p:pic>
        <p:nvPicPr>
          <p:cNvPr id="8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="" xmlns:a16="http://schemas.microsoft.com/office/drawing/2014/main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En el mes de enero de 2021 se resuelve un </a:t>
            </a:r>
            <a:r>
              <a:rPr lang="es-ES" dirty="0"/>
              <a:t>concurso </a:t>
            </a:r>
            <a:r>
              <a:rPr lang="es-ES" dirty="0" smtClean="0"/>
              <a:t>público para el diseño </a:t>
            </a:r>
            <a:r>
              <a:rPr lang="es-ES" dirty="0" smtClean="0"/>
              <a:t>del logotipo </a:t>
            </a:r>
            <a:r>
              <a:rPr lang="es-ES" dirty="0"/>
              <a:t>destinado a ser la imagen </a:t>
            </a:r>
            <a:r>
              <a:rPr lang="es-ES" dirty="0" smtClean="0"/>
              <a:t>representativa de la Cátedra 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5B41C8-4B55-458F-878B-550AD24B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5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955696"/>
            <a:ext cx="6293929" cy="199330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20431BB-7E59-4D2E-B4E7-CA454CF9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dirty="0"/>
              <a:t>página </a:t>
            </a:r>
            <a:fld id="{19B51A1E-902D-48AF-9020-955120F399B6}" type="slidenum">
              <a:rPr lang="es-ES" smtClean="0"/>
              <a:pPr rtl="0"/>
              <a:t>5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09D4394E-B587-4CD9-96D1-650A82CA0197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1160060" y="371261"/>
            <a:ext cx="9689911" cy="555650"/>
          </a:xfrm>
        </p:spPr>
        <p:txBody>
          <a:bodyPr rtlCol="0"/>
          <a:lstStyle/>
          <a:p>
            <a:pPr algn="ctr"/>
            <a:r>
              <a:rPr lang="es-ES" sz="3600" spc="300" dirty="0" smtClean="0">
                <a:solidFill>
                  <a:srgbClr val="1155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PRESENTACIÓN</a:t>
            </a:r>
            <a:r>
              <a:rPr lang="es-ES" sz="3600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spc="300" dirty="0" smtClean="0">
                <a:solidFill>
                  <a:srgbClr val="1155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s-ES" sz="3600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spc="300" dirty="0" smtClean="0">
                <a:solidFill>
                  <a:srgbClr val="1155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es-ES" sz="3600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spc="300" dirty="0" smtClean="0">
                <a:solidFill>
                  <a:srgbClr val="1155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s-ES" sz="3600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TEDRA 4 DE JUNIO</a:t>
            </a:r>
            <a:endParaRPr lang="es-ES" sz="4800" spc="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9" y="1396100"/>
            <a:ext cx="10921464" cy="481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7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7 Imagen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9" r="43803"/>
          <a:stretch/>
        </p:blipFill>
        <p:spPr>
          <a:xfrm>
            <a:off x="6634759" y="3364302"/>
            <a:ext cx="2491300" cy="335639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93" y="4230021"/>
            <a:ext cx="1436235" cy="2456052"/>
          </a:xfrm>
          <a:prstGeom prst="rect">
            <a:avLst/>
          </a:prstGeom>
        </p:spPr>
      </p:pic>
      <p:pic>
        <p:nvPicPr>
          <p:cNvPr id="28" name="Marcador de posición de imagen 27">
            <a:extLst>
              <a:ext uri="{FF2B5EF4-FFF2-40B4-BE49-F238E27FC236}">
                <a16:creationId xmlns="" xmlns:a16="http://schemas.microsoft.com/office/drawing/2014/main" id="{4B4A8784-FED8-4626-8883-762E38E965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0" y="148210"/>
            <a:ext cx="2618245" cy="4054651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20431BB-7E59-4D2E-B4E7-CA454CF9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dirty="0"/>
              <a:t>página </a:t>
            </a:r>
            <a:fld id="{19B51A1E-902D-48AF-9020-955120F399B6}" type="slidenum">
              <a:rPr lang="es-ES" smtClean="0"/>
              <a:pPr rtl="0"/>
              <a:t>6</a:t>
            </a:fld>
            <a:endParaRPr lang="es-ES" dirty="0"/>
          </a:p>
        </p:txBody>
      </p:sp>
      <p:sp>
        <p:nvSpPr>
          <p:cNvPr id="20" name="Rectángulo 19" title="Gráfico de superposición">
            <a:extLst>
              <a:ext uri="{FF2B5EF4-FFF2-40B4-BE49-F238E27FC236}">
                <a16:creationId xmlns="" xmlns:a16="http://schemas.microsoft.com/office/drawing/2014/main" id="{C737364B-3FFB-4CAE-B936-630FCC5E93B5}"/>
              </a:ext>
            </a:extLst>
          </p:cNvPr>
          <p:cNvSpPr/>
          <p:nvPr/>
        </p:nvSpPr>
        <p:spPr bwMode="invGray">
          <a:xfrm rot="5400000">
            <a:off x="6593756" y="3503467"/>
            <a:ext cx="3292473" cy="3143547"/>
          </a:xfrm>
          <a:prstGeom prst="rect">
            <a:avLst/>
          </a:prstGeom>
          <a:solidFill>
            <a:srgbClr val="1155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09D4394E-B587-4CD9-96D1-650A82CA0197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2848883" y="3551190"/>
            <a:ext cx="6243359" cy="555650"/>
          </a:xfrm>
        </p:spPr>
        <p:txBody>
          <a:bodyPr rtlCol="0"/>
          <a:lstStyle/>
          <a:p>
            <a:pPr algn="ctr"/>
            <a:r>
              <a:rPr lang="es-ES" sz="4800" spc="300" dirty="0">
                <a:solidFill>
                  <a:srgbClr val="1155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</a:t>
            </a:r>
            <a:r>
              <a:rPr lang="es-ES" sz="4800" spc="300" dirty="0">
                <a:latin typeface="Calibri" panose="020F0502020204030204" pitchFamily="34" charset="0"/>
                <a:cs typeface="Calibri" panose="020F0502020204030204" pitchFamily="34" charset="0"/>
              </a:rPr>
              <a:t>CIÓN</a:t>
            </a:r>
            <a:endParaRPr lang="es-ES" sz="4800" spc="300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6" r="2939" b="12490"/>
          <a:stretch/>
        </p:blipFill>
        <p:spPr>
          <a:xfrm>
            <a:off x="2754395" y="148211"/>
            <a:ext cx="9226443" cy="3280791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>
            <a:off x="325922" y="4230021"/>
            <a:ext cx="1492241" cy="245605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67" y="3429003"/>
            <a:ext cx="2169072" cy="343434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9"/>
          <a:stretch/>
        </p:blipFill>
        <p:spPr>
          <a:xfrm>
            <a:off x="1868580" y="4230021"/>
            <a:ext cx="1441351" cy="2456052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90" y="4231015"/>
            <a:ext cx="1579648" cy="245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7 Imagen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9" r="43803"/>
          <a:stretch/>
        </p:blipFill>
        <p:spPr>
          <a:xfrm>
            <a:off x="6626133" y="3364302"/>
            <a:ext cx="2491300" cy="3356391"/>
          </a:xfrm>
          <a:prstGeom prst="rect">
            <a:avLst/>
          </a:prstGeo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942"/>
          <a:stretch>
            <a:fillRect/>
          </a:stretch>
        </p:blipFill>
        <p:spPr/>
      </p:pic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20431BB-7E59-4D2E-B4E7-CA454CF9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es-ES" dirty="0"/>
              <a:t>página </a:t>
            </a:r>
            <a:fld id="{19B51A1E-902D-48AF-9020-955120F399B6}" type="slidenum">
              <a:rPr lang="es-ES" smtClean="0"/>
              <a:pPr rtl="0"/>
              <a:t>7</a:t>
            </a:fld>
            <a:endParaRPr lang="es-ES" dirty="0"/>
          </a:p>
        </p:txBody>
      </p:sp>
      <p:sp>
        <p:nvSpPr>
          <p:cNvPr id="20" name="Rectángulo 19" title="Gráfico de superposición">
            <a:extLst>
              <a:ext uri="{FF2B5EF4-FFF2-40B4-BE49-F238E27FC236}">
                <a16:creationId xmlns="" xmlns:a16="http://schemas.microsoft.com/office/drawing/2014/main" id="{C737364B-3FFB-4CAE-B936-630FCC5E93B5}"/>
              </a:ext>
            </a:extLst>
          </p:cNvPr>
          <p:cNvSpPr/>
          <p:nvPr/>
        </p:nvSpPr>
        <p:spPr bwMode="invGray">
          <a:xfrm rot="5400000">
            <a:off x="6580172" y="3489884"/>
            <a:ext cx="3292473" cy="3170714"/>
          </a:xfrm>
          <a:prstGeom prst="rect">
            <a:avLst/>
          </a:prstGeom>
          <a:solidFill>
            <a:srgbClr val="1155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Subtítulo 3">
            <a:extLst>
              <a:ext uri="{FF2B5EF4-FFF2-40B4-BE49-F238E27FC236}">
                <a16:creationId xmlns="" xmlns:a16="http://schemas.microsoft.com/office/drawing/2014/main" id="{C154CB10-3BB7-4C3D-9275-80A6E79BD7C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6745857" y="4753154"/>
            <a:ext cx="2915327" cy="1654846"/>
          </a:xfrm>
        </p:spPr>
        <p:txBody>
          <a:bodyPr rtlCol="0"/>
          <a:lstStyle/>
          <a:p>
            <a:pPr rtl="0"/>
            <a:r>
              <a:rPr lang="es-ES" dirty="0" smtClean="0"/>
              <a:t>Inició su andadura en Puertollano viajando durante todo el verano por las aulas </a:t>
            </a:r>
            <a:r>
              <a:rPr lang="es-ES" dirty="0" smtClean="0"/>
              <a:t>de la </a:t>
            </a:r>
            <a:r>
              <a:rPr lang="es-ES" dirty="0" smtClean="0"/>
              <a:t>UNED Ciudad Real.</a:t>
            </a:r>
            <a:endParaRPr lang="es-E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7"/>
          <a:stretch/>
        </p:blipFill>
        <p:spPr>
          <a:xfrm>
            <a:off x="2735264" y="188281"/>
            <a:ext cx="1517976" cy="324072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6" r="-2396"/>
          <a:stretch/>
        </p:blipFill>
        <p:spPr>
          <a:xfrm>
            <a:off x="4636546" y="188280"/>
            <a:ext cx="1574785" cy="324072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09D4394E-B587-4CD9-96D1-650A82CA0197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254554" y="3424239"/>
            <a:ext cx="10540826" cy="555650"/>
          </a:xfrm>
        </p:spPr>
        <p:txBody>
          <a:bodyPr rtlCol="0"/>
          <a:lstStyle/>
          <a:p>
            <a:pPr algn="ctr"/>
            <a:r>
              <a:rPr lang="es-ES" sz="3200" b="1" spc="300" dirty="0" smtClean="0">
                <a:solidFill>
                  <a:srgbClr val="1155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PRESENTACIÓN</a:t>
            </a:r>
            <a:r>
              <a:rPr lang="es-ES" sz="3200" b="1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b="1" spc="300" dirty="0" smtClean="0">
                <a:solidFill>
                  <a:srgbClr val="1155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EXPOSICIÓN</a:t>
            </a:r>
            <a:r>
              <a:rPr lang="es-ES" sz="3200" b="1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b="1" spc="300" dirty="0" smtClean="0">
                <a:solidFill>
                  <a:srgbClr val="1155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s-ES" sz="3200" b="1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UJERES DE ETIOPÍA</a:t>
            </a:r>
            <a:r>
              <a:rPr lang="es-ES" sz="3600" b="1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3600" b="1" spc="3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b="19449"/>
          <a:stretch/>
        </p:blipFill>
        <p:spPr>
          <a:xfrm>
            <a:off x="1069892" y="3994029"/>
            <a:ext cx="5571160" cy="27094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3" y="188281"/>
            <a:ext cx="2163188" cy="324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ción de 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6" y="136525"/>
            <a:ext cx="6120516" cy="3406555"/>
          </a:xfrm>
          <a:prstGeom prst="rect">
            <a:avLst/>
          </a:prstGeom>
        </p:spPr>
      </p:pic>
      <p:sp>
        <p:nvSpPr>
          <p:cNvPr id="2" name="Marcador de posición de imagen 1"/>
          <p:cNvSpPr>
            <a:spLocks noGrp="1"/>
          </p:cNvSpPr>
          <p:nvPr>
            <p:ph type="pic" sz="quarter" idx="10"/>
          </p:nvPr>
        </p:nvSpPr>
        <p:spPr>
          <a:solidFill>
            <a:srgbClr val="115540"/>
          </a:solidFill>
        </p:spPr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4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r="2693"/>
          <a:stretch>
            <a:fillRect/>
          </a:stretch>
        </p:blipFill>
        <p:spPr>
          <a:xfrm>
            <a:off x="6640513" y="136525"/>
            <a:ext cx="4313237" cy="3408363"/>
          </a:xfr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865520" y="3544888"/>
            <a:ext cx="3863221" cy="1161143"/>
          </a:xfrm>
        </p:spPr>
        <p:txBody>
          <a:bodyPr/>
          <a:lstStyle/>
          <a:p>
            <a:r>
              <a:rPr lang="es-ES" sz="4000" dirty="0" smtClean="0"/>
              <a:t>Fotografías  del Doctor José Prieto</a:t>
            </a:r>
            <a:endParaRPr lang="es-ES" sz="40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" smtClean="0"/>
              <a:t>página </a:t>
            </a:r>
            <a:fld id="{19B51A1E-902D-48AF-9020-955120F399B6}" type="slidenum">
              <a:rPr lang="es-ES" b="1" i="1" smtClean="0"/>
              <a:pPr/>
              <a:t>8</a:t>
            </a:fld>
            <a:endParaRPr lang="es-ES" b="1" i="1" dirty="0"/>
          </a:p>
        </p:txBody>
      </p:sp>
      <p:pic>
        <p:nvPicPr>
          <p:cNvPr id="13" name="Marcador de posición de 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" y="3544888"/>
            <a:ext cx="6054397" cy="3212706"/>
          </a:xfrm>
          <a:prstGeom prst="rect">
            <a:avLst/>
          </a:prstGeom>
        </p:spPr>
      </p:pic>
      <p:pic>
        <p:nvPicPr>
          <p:cNvPr id="11" name="Marcador de posición de 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23" y="4804317"/>
            <a:ext cx="3209816" cy="180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16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8" b="15022"/>
          <a:stretch/>
        </p:blipFill>
        <p:spPr>
          <a:xfrm>
            <a:off x="136525" y="1829719"/>
            <a:ext cx="11923970" cy="4687025"/>
          </a:xfrm>
          <a:prstGeom prst="rect">
            <a:avLst/>
          </a:prstGeom>
        </p:spPr>
      </p:pic>
      <p:sp>
        <p:nvSpPr>
          <p:cNvPr id="23" name="Marcador de número de diapositiva 22">
            <a:extLst>
              <a:ext uri="{FF2B5EF4-FFF2-40B4-BE49-F238E27FC236}">
                <a16:creationId xmlns="" xmlns:a16="http://schemas.microsoft.com/office/drawing/2014/main" id="{4D5E33D6-D847-4F4C-BA8B-75CB853F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página </a:t>
            </a:r>
            <a:fld id="{19B51A1E-902D-48AF-9020-955120F399B6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D6DFC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D6DFC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ángulo 17" title="Gráfico de superposición">
            <a:extLst>
              <a:ext uri="{FF2B5EF4-FFF2-40B4-BE49-F238E27FC236}">
                <a16:creationId xmlns="" xmlns:a16="http://schemas.microsoft.com/office/drawing/2014/main" id="{75F2B1C5-78F6-4A28-8883-7C500ADCB7D4}"/>
              </a:ext>
            </a:extLst>
          </p:cNvPr>
          <p:cNvSpPr/>
          <p:nvPr/>
        </p:nvSpPr>
        <p:spPr bwMode="invGray">
          <a:xfrm rot="5400000">
            <a:off x="4970618" y="738032"/>
            <a:ext cx="6584950" cy="5381935"/>
          </a:xfrm>
          <a:prstGeom prst="rect">
            <a:avLst/>
          </a:prstGeom>
          <a:solidFill>
            <a:srgbClr val="11554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5ED38B-2505-420A-A14A-D41E71EDB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8674" y="2360428"/>
            <a:ext cx="4943694" cy="1594828"/>
          </a:xfrm>
        </p:spPr>
        <p:txBody>
          <a:bodyPr/>
          <a:lstStyle/>
          <a:p>
            <a:r>
              <a:rPr lang="es-ES" dirty="0" err="1" smtClean="0"/>
              <a:t>HARAMBEE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1F217F2-8C36-4584-BD5D-0B00606DF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2125" y="4173231"/>
            <a:ext cx="5283717" cy="1658656"/>
          </a:xfrm>
        </p:spPr>
        <p:txBody>
          <a:bodyPr/>
          <a:lstStyle/>
          <a:p>
            <a:r>
              <a:rPr lang="es-ES" dirty="0" smtClean="0"/>
              <a:t>Becas GUADALUPE:</a:t>
            </a:r>
          </a:p>
          <a:p>
            <a:r>
              <a:rPr lang="es-ES" sz="2000" dirty="0"/>
              <a:t>T</a:t>
            </a:r>
            <a:r>
              <a:rPr lang="es-ES" sz="2000" dirty="0" smtClean="0"/>
              <a:t>iene </a:t>
            </a:r>
            <a:r>
              <a:rPr lang="es-ES" sz="2000" dirty="0"/>
              <a:t>como objetivo promover el liderazgo de mujeres africanas en la investigación científica para que sean capaces de </a:t>
            </a:r>
            <a:r>
              <a:rPr lang="es-ES" sz="2000" dirty="0" smtClean="0"/>
              <a:t>fomentar  </a:t>
            </a:r>
            <a:r>
              <a:rPr lang="es-ES" sz="2000" dirty="0"/>
              <a:t>e impulsar la capacidad de los centros de investigación de sus países y crear nuevos equipos y campos de investigación.</a:t>
            </a:r>
          </a:p>
        </p:txBody>
      </p:sp>
      <p:pic>
        <p:nvPicPr>
          <p:cNvPr id="9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23342"/>
            <a:ext cx="1809750" cy="57315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09550" y="938340"/>
            <a:ext cx="4369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CÁTEDRA UNED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PUERTOLLANO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QUÍMICA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155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SOSTENIBLE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11554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11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16" y="180577"/>
            <a:ext cx="2825811" cy="20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Paj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1_Tema de Office">
  <a:themeElements>
    <a:clrScheme name="Custom 128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31B0C1"/>
      </a:accent1>
      <a:accent2>
        <a:srgbClr val="CB488B"/>
      </a:accent2>
      <a:accent3>
        <a:srgbClr val="BC9230"/>
      </a:accent3>
      <a:accent4>
        <a:srgbClr val="126974"/>
      </a:accent4>
      <a:accent5>
        <a:srgbClr val="C13131"/>
      </a:accent5>
      <a:accent6>
        <a:srgbClr val="8E8016"/>
      </a:accent6>
      <a:hlink>
        <a:srgbClr val="31B0C1"/>
      </a:hlink>
      <a:folHlink>
        <a:srgbClr val="31B0C1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_30740542_TF89652269" id="{1C1FDF7A-F2AF-48F0-A59F-0CDF8FCC111D}" vid="{88589074-DFE4-4299-8509-C0E64D332427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581</Words>
  <Application>Microsoft Office PowerPoint</Application>
  <PresentationFormat>Personalizado</PresentationFormat>
  <Paragraphs>111</Paragraphs>
  <Slides>17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Crop</vt:lpstr>
      <vt:lpstr>1_Tema de Office</vt:lpstr>
      <vt:lpstr>CÁTEDRA UNED PUERTOLLANO DE QUÍMICA SOSTENIBLE: BECAS A CIENTÍFICAS DE ZONAS DESFAVORECIDAS DE ÁFRICA</vt:lpstr>
      <vt:lpstr>ORIGEN DE LA CÁTEDRA</vt:lpstr>
      <vt:lpstr>OBJETIVOS DE LA CÁTEDRA</vt:lpstr>
      <vt:lpstr>LOGOTIPO</vt:lpstr>
      <vt:lpstr>PRESENTACIÓN DE LA CÁTEDRA 4 DE JUNIO</vt:lpstr>
      <vt:lpstr>PRESENTACIÓN</vt:lpstr>
      <vt:lpstr>PRESENTACIÓN EXPOSICIÓN MUJERES DE ETIOPÍA </vt:lpstr>
      <vt:lpstr>Fotografías  del Doctor José Prieto</vt:lpstr>
      <vt:lpstr>HARAMBEE</vt:lpstr>
      <vt:lpstr>ISFOC</vt:lpstr>
      <vt:lpstr>INICIO CONCESIÓN BECA</vt:lpstr>
      <vt:lpstr>BECA</vt:lpstr>
      <vt:lpstr>PRESENTACIÓN BECARIA</vt:lpstr>
      <vt:lpstr>RELACIÓN ODS</vt:lpstr>
      <vt:lpstr>PROYECTOS DE FUTURO</vt:lpstr>
      <vt:lpstr>PROYECTOS DE FUTURO</vt:lpstr>
      <vt:lpstr>Gracias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CÁTEDRA UNED PUERTOLLANO DE QUÍMICA SOSTENIBLE: BECAS A CIENTÍFICAS DE ZONAS DESFAVORECIDAS DE ÁFRICA</dc:title>
  <dc:creator>JOSE TAVIRO GARCIA</dc:creator>
  <cp:lastModifiedBy>Usuario de Windows</cp:lastModifiedBy>
  <cp:revision>34</cp:revision>
  <dcterms:created xsi:type="dcterms:W3CDTF">2021-09-21T17:41:09Z</dcterms:created>
  <dcterms:modified xsi:type="dcterms:W3CDTF">2021-09-23T14:57:04Z</dcterms:modified>
</cp:coreProperties>
</file>